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_rels/.rels" ContentType="application/vnd.openxmlformats-package.relationships+xml"/>
  <Override PartName="/ppt/presentation.xml" ContentType="application/vnd.openxmlformats-officedocument.presentationml.presentation.main+xml"/>
  <Override PartName="/ppt/notesMasters/_rels/notesMaster1.xml.rels" ContentType="application/vnd.openxmlformats-package.relationships+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Masters/_rels/slideMaster3.xml.rels" ContentType="application/vnd.openxmlformats-package.relationships+xml"/>
  <Override PartName="/ppt/slideMasters/_rels/slideMaster1.xml.rels" ContentType="application/vnd.openxmlformats-package.relationships+xml"/>
  <Override PartName="/ppt/slideMasters/_rels/slideMaster2.xml.rels" ContentType="application/vnd.openxmlformats-package.relationships+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_rels/presentation.xml.rels" ContentType="application/vnd.openxmlformats-package.relationships+xml"/>
  <Override PartName="/ppt/media/image5.png" ContentType="image/png"/>
  <Override PartName="/ppt/media/image55.png" ContentType="image/png"/>
  <Override PartName="/ppt/media/image41.png" ContentType="image/png"/>
  <Override PartName="/ppt/media/image18.jpeg" ContentType="image/jpeg"/>
  <Override PartName="/ppt/media/image63.png" ContentType="image/png"/>
  <Override PartName="/ppt/media/image74.jpeg" ContentType="image/jpeg"/>
  <Override PartName="/ppt/media/image21.jpeg" ContentType="image/jpeg"/>
  <Override PartName="/ppt/media/image20.jpeg" ContentType="image/jpeg"/>
  <Override PartName="/ppt/media/image19.jpeg" ContentType="image/jpeg"/>
  <Override PartName="/ppt/media/image75.jpeg" ContentType="image/jpeg"/>
  <Override PartName="/ppt/media/image6.png" ContentType="image/png"/>
  <Override PartName="/ppt/media/image56.png" ContentType="image/png"/>
  <Override PartName="/ppt/media/image44.jpeg" ContentType="image/jpeg"/>
  <Override PartName="/ppt/media/image22.png" ContentType="image/png"/>
  <Override PartName="/ppt/media/image46.jpeg" ContentType="image/jpeg"/>
  <Override PartName="/ppt/media/image9.png" ContentType="image/png"/>
  <Override PartName="/ppt/media/image59.png" ContentType="image/png"/>
  <Override PartName="/ppt/media/image10.png" ContentType="image/png"/>
  <Override PartName="/ppt/media/image13.jpeg" ContentType="image/jpeg"/>
  <Override PartName="/ppt/media/image11.jpeg" ContentType="image/jpeg"/>
  <Override PartName="/ppt/media/image36.jpeg" ContentType="image/jpeg"/>
  <Override PartName="/ppt/media/image4.jpeg" ContentType="image/jpeg"/>
  <Override PartName="/ppt/media/image12.jpeg" ContentType="image/jpeg"/>
  <Override PartName="/ppt/media/image37.jpeg" ContentType="image/jpeg"/>
  <Override PartName="/ppt/media/image33.jpeg" ContentType="image/jpeg"/>
  <Override PartName="/ppt/media/image1.jpeg" ContentType="image/jpeg"/>
  <Override PartName="/ppt/media/image76.jpeg" ContentType="image/jpeg"/>
  <Override PartName="/ppt/media/image15.png" ContentType="image/png"/>
  <Override PartName="/ppt/media/image7.jpeg" ContentType="image/jpeg"/>
  <Override PartName="/ppt/media/image17.jpeg" ContentType="image/jpeg"/>
  <Override PartName="/ppt/media/image53.png" ContentType="image/png"/>
  <Override PartName="/ppt/media/image73.jpeg" ContentType="image/jpeg"/>
  <Override PartName="/ppt/media/image2.jpeg" ContentType="image/jpeg"/>
  <Override PartName="/ppt/media/image34.jpeg" ContentType="image/jpeg"/>
  <Override PartName="/ppt/media/image77.jpeg" ContentType="image/jpeg"/>
  <Override PartName="/ppt/media/image23.png" ContentType="image/png"/>
  <Override PartName="/ppt/media/image57.jpeg" ContentType="image/jpeg"/>
  <Override PartName="/ppt/media/image70.jpeg" ContentType="image/jpeg"/>
  <Override PartName="/ppt/media/image8.png" ContentType="image/png"/>
  <Override PartName="/ppt/media/image58.png" ContentType="image/png"/>
  <Override PartName="/ppt/media/image24.jpeg" ContentType="image/jpeg"/>
  <Override PartName="/ppt/media/image14.png" ContentType="image/png"/>
  <Override PartName="/ppt/media/image25.jpeg" ContentType="image/jpeg"/>
  <Override PartName="/ppt/media/image26.jpeg" ContentType="image/jpeg"/>
  <Override PartName="/ppt/media/image40.jpeg" ContentType="image/jpeg"/>
  <Override PartName="/ppt/media/image27.jpeg" ContentType="image/jpeg"/>
  <Override PartName="/ppt/media/image38.jpeg" ContentType="image/jpeg"/>
  <Override PartName="/ppt/media/image87.jpeg" ContentType="image/jpeg"/>
  <Override PartName="/ppt/media/image30.png" ContentType="image/png"/>
  <Override PartName="/ppt/media/image89.png" ContentType="image/png"/>
  <Override PartName="/ppt/media/image31.png" ContentType="image/png"/>
  <Override PartName="/ppt/media/image45.jpeg" ContentType="image/jpeg"/>
  <Override PartName="/ppt/media/image35.jpeg" ContentType="image/jpeg"/>
  <Override PartName="/ppt/media/image3.jpeg" ContentType="image/jpeg"/>
  <Override PartName="/ppt/media/image28.png" ContentType="image/png"/>
  <Override PartName="/ppt/media/image78.jpeg" ContentType="image/jpeg"/>
  <Override PartName="/ppt/media/image39.jpeg" ContentType="image/jpeg"/>
  <Override PartName="/ppt/media/image88.jpeg" ContentType="image/jpeg"/>
  <Override PartName="/ppt/media/image48.jpeg" ContentType="image/jpeg"/>
  <Override PartName="/ppt/media/image42.png" ContentType="image/png"/>
  <Override PartName="/ppt/media/image43.png" ContentType="image/png"/>
  <Override PartName="/ppt/media/image16.jpeg" ContentType="image/jpeg"/>
  <Override PartName="/ppt/media/image49.jpeg" ContentType="image/jpeg"/>
  <Override PartName="/ppt/media/image52.png" ContentType="image/png"/>
  <Override PartName="/ppt/media/image67.jpeg" ContentType="image/jpeg"/>
  <Override PartName="/ppt/media/image54.png" ContentType="image/png"/>
  <Override PartName="/ppt/media/image61.png" ContentType="image/png"/>
  <Override PartName="/ppt/media/image80.png" ContentType="image/png"/>
  <Override PartName="/ppt/media/image50.jpeg" ContentType="image/jpeg"/>
  <Override PartName="/ppt/media/image86.jpeg" ContentType="image/jpeg"/>
  <Override PartName="/ppt/media/image29.png" ContentType="image/png"/>
  <Override PartName="/ppt/media/image62.png" ContentType="image/png"/>
  <Override PartName="/ppt/media/image64.jpeg" ContentType="image/jpeg"/>
  <Override PartName="/ppt/media/image72.png" ContentType="image/png"/>
  <Override PartName="/ppt/media/image65.jpeg" ContentType="image/jpeg"/>
  <Override PartName="/ppt/media/image66.jpeg" ContentType="image/jpeg"/>
  <Override PartName="/ppt/media/image69.jpeg" ContentType="image/jpeg"/>
  <Override PartName="/ppt/media/image82.jpeg" ContentType="image/jpeg"/>
  <Override PartName="/ppt/media/image71.png" ContentType="image/png"/>
  <Override PartName="/ppt/media/image81.png" ContentType="image/png"/>
  <Override PartName="/ppt/media/image83.jpeg" ContentType="image/jpeg"/>
  <Override PartName="/ppt/media/image68.jpeg" ContentType="image/jpeg"/>
  <Override PartName="/ppt/media/image84.jpeg" ContentType="image/jpeg"/>
  <Override PartName="/ppt/media/image60.png" ContentType="image/png"/>
  <Override PartName="/ppt/media/image79.png" ContentType="image/png"/>
  <Override PartName="/ppt/media/image32.png" ContentType="image/png"/>
  <Override PartName="/ppt/media/image47.jpeg" ContentType="image/jpeg"/>
  <Override PartName="/ppt/media/image51.png" ContentType="image/png"/>
  <Override PartName="/ppt/media/image85.png" ContentType="image/png"/>
  <Override PartName="/ppt/presProps.xml" ContentType="application/vnd.openxmlformats-officedocument.presentationml.presProps+xml"/>
  <Override PartName="/ppt/slideLayouts/slideLayout19.xml" ContentType="application/vnd.openxmlformats-officedocument.presentationml.slideLayout+xml"/>
  <Override PartName="/ppt/slideLayouts/slideLayout8.xml" ContentType="application/vnd.openxmlformats-officedocument.presentationml.slideLayout+xml"/>
  <Override PartName="/ppt/slideLayouts/slideLayout17.xml" ContentType="application/vnd.openxmlformats-officedocument.presentationml.slideLayout+xml"/>
  <Override PartName="/ppt/slideLayouts/slideLayout20.xml" ContentType="application/vnd.openxmlformats-officedocument.presentationml.slideLayout+xml"/>
  <Override PartName="/ppt/slideLayouts/slideLayout9.xml" ContentType="application/vnd.openxmlformats-officedocument.presentationml.slideLayout+xml"/>
  <Override PartName="/ppt/slideLayouts/slideLayout18.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1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_rels/slideLayout34.xml.rels" ContentType="application/vnd.openxmlformats-package.relationships+xml"/>
  <Override PartName="/ppt/slideLayouts/_rels/slideLayout33.xml.rels" ContentType="application/vnd.openxmlformats-package.relationships+xml"/>
  <Override PartName="/ppt/slideLayouts/_rels/slideLayout9.xml.rels" ContentType="application/vnd.openxmlformats-package.relationships+xml"/>
  <Override PartName="/ppt/slideLayouts/_rels/slideLayout32.xml.rels" ContentType="application/vnd.openxmlformats-package.relationships+xml"/>
  <Override PartName="/ppt/slideLayouts/_rels/slideLayout21.xml.rels" ContentType="application/vnd.openxmlformats-package.relationships+xml"/>
  <Override PartName="/ppt/slideLayouts/_rels/slideLayout24.xml.rels" ContentType="application/vnd.openxmlformats-package.relationships+xml"/>
  <Override PartName="/ppt/slideLayouts/_rels/slideLayout16.xml.rels" ContentType="application/vnd.openxmlformats-package.relationships+xml"/>
  <Override PartName="/ppt/slideLayouts/_rels/slideLayout31.xml.rels" ContentType="application/vnd.openxmlformats-package.relationships+xml"/>
  <Override PartName="/ppt/slideLayouts/_rels/slideLayout20.xml.rels" ContentType="application/vnd.openxmlformats-package.relationships+xml"/>
  <Override PartName="/ppt/slideLayouts/_rels/slideLayout23.xml.rels" ContentType="application/vnd.openxmlformats-package.relationships+xml"/>
  <Override PartName="/ppt/slideLayouts/_rels/slideLayout15.xml.rels" ContentType="application/vnd.openxmlformats-package.relationships+xml"/>
  <Override PartName="/ppt/slideLayouts/_rels/slideLayout30.xml.rels" ContentType="application/vnd.openxmlformats-package.relationships+xml"/>
  <Override PartName="/ppt/slideLayouts/_rels/slideLayout29.xml.rels" ContentType="application/vnd.openxmlformats-package.relationships+xml"/>
  <Override PartName="/ppt/slideLayouts/_rels/slideLayout22.xml.rels" ContentType="application/vnd.openxmlformats-package.relationships+xml"/>
  <Override PartName="/ppt/slideLayouts/_rels/slideLayout14.xml.rels" ContentType="application/vnd.openxmlformats-package.relationships+xml"/>
  <Override PartName="/ppt/slideLayouts/_rels/slideLayout28.xml.rels" ContentType="application/vnd.openxmlformats-package.relationships+xml"/>
  <Override PartName="/ppt/slideLayouts/_rels/slideLayout36.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27.xml.rels" ContentType="application/vnd.openxmlformats-package.relationships+xml"/>
  <Override PartName="/ppt/slideLayouts/_rels/slideLayout13.xml.rels" ContentType="application/vnd.openxmlformats-package.relationships+xml"/>
  <Override PartName="/ppt/slideLayouts/_rels/slideLayout35.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1.xml.rels" ContentType="application/vnd.openxmlformats-package.relationships+xml"/>
  <Override PartName="/ppt/slideLayouts/_rels/slideLayout12.xml.rels" ContentType="application/vnd.openxmlformats-package.relationships+xml"/>
  <Override PartName="/ppt/slideLayouts/_rels/slideLayout19.xml.rels" ContentType="application/vnd.openxmlformats-package.relationships+xml"/>
  <Override PartName="/ppt/slideLayouts/_rels/slideLayout25.xml.rels" ContentType="application/vnd.openxmlformats-package.relationships+xml"/>
  <Override PartName="/ppt/slideLayouts/_rels/slideLayout10.xml.rels" ContentType="application/vnd.openxmlformats-package.relationships+xml"/>
  <Override PartName="/ppt/slideLayouts/_rels/slideLayout17.xml.rels" ContentType="application/vnd.openxmlformats-package.relationships+xml"/>
  <Override PartName="/ppt/slideLayouts/_rels/slideLayout26.xml.rels" ContentType="application/vnd.openxmlformats-package.relationships+xml"/>
  <Override PartName="/ppt/slideLayouts/_rels/slideLayout18.xml.rels" ContentType="application/vnd.openxmlformats-package.relationships+xml"/>
  <Override PartName="/ppt/slideLayouts/_rels/slideLayout11.xml.rels" ContentType="application/vnd.openxmlformats-package.relationships+xml"/>
  <Override PartName="/ppt/slideLayouts/slideLayout5.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6.xml" ContentType="application/vnd.openxmlformats-officedocument.presentationml.slideLayout+xml"/>
  <Override PartName="/ppt/slideLayouts/slideLayout16.xml" ContentType="application/vnd.openxmlformats-officedocument.presentationml.slideLayout+xml"/>
  <Override PartName="/ppt/slideLayouts/slideLayout7.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26.xml" ContentType="application/vnd.openxmlformats-officedocument.presentationml.slideLayout+xml"/>
  <Override PartName="/ppt/slideLayouts/slideLayout32.xml" ContentType="application/vnd.openxmlformats-officedocument.presentationml.slideLayout+xml"/>
  <Override PartName="/ppt/slideLayouts/slideLayout27.xml" ContentType="application/vnd.openxmlformats-officedocument.presentationml.slideLayout+xml"/>
  <Override PartName="/ppt/slideLayouts/slideLayout33.xml" ContentType="application/vnd.openxmlformats-officedocument.presentationml.slideLayout+xml"/>
  <Override PartName="/ppt/slideLayouts/slideLayout28.xml" ContentType="application/vnd.openxmlformats-officedocument.presentationml.slideLayout+xml"/>
  <Override PartName="/ppt/slideLayouts/slideLayout34.xml" ContentType="application/vnd.openxmlformats-officedocument.presentationml.slideLayout+xml"/>
  <Override PartName="/ppt/slideLayouts/slideLayout29.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s/_rels/slide16.xml.rels" ContentType="application/vnd.openxmlformats-package.relationships+xml"/>
  <Override PartName="/ppt/slides/_rels/slide15.xml.rels" ContentType="application/vnd.openxmlformats-package.relationships+xml"/>
  <Override PartName="/ppt/slides/_rels/slide14.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3.xml.rels" ContentType="application/vnd.openxmlformats-package.relationships+xml"/>
  <Override PartName="/ppt/slides/_rels/slide11.xml.rels" ContentType="application/vnd.openxmlformats-package.relationships+xml"/>
  <Override PartName="/ppt/slides/_rels/slide10.xml.rels" ContentType="application/vnd.openxmlformats-package.relationships+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11.xml" ContentType="application/vnd.openxmlformats-officedocument.presentationml.slide+xml"/>
  <Override PartName="/ppt/slides/slide3.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4.xml" ContentType="application/vnd.openxmlformats-officedocument.presentationml.slide+xml"/>
  <Override PartName="/ppt/slides/slide13.xml" ContentType="application/vnd.openxmlformats-officedocument.presentationml.slide+xml"/>
  <Override PartName="/ppt/slides/slide5.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7.xml" ContentType="application/vnd.openxmlformats-officedocument.presentationml.slide+xml"/>
  <Override PartName="/ppt/slides/slide16.xml" ContentType="application/vnd.openxmlformats-officedocument.presentationml.slide+xml"/>
  <Override PartName="/ppt/notesSlides/_rels/notesSlide7.xml.rels" ContentType="application/vnd.openxmlformats-package.relationships+xml"/>
  <Override PartName="/ppt/notesSlides/notesSlide7.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x="9144000"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r>
              <a:rPr b="0" lang="en-US" sz="1800" spc="-1" strike="noStrike">
                <a:solidFill>
                  <a:srgbClr val="000000"/>
                </a:solidFill>
                <a:latin typeface="Lucida Sans Unicode"/>
              </a:rPr>
              <a:t>Click to move the slide</a:t>
            </a:r>
            <a:endParaRPr b="0" lang="en-US" sz="1800" spc="-1" strike="noStrike">
              <a:solidFill>
                <a:srgbClr val="000000"/>
              </a:solidFill>
              <a:latin typeface="Lucida Sans Unicode"/>
            </a:endParaRPr>
          </a:p>
        </p:txBody>
      </p:sp>
      <p:sp>
        <p:nvSpPr>
          <p:cNvPr id="142"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r>
              <a:rPr b="0" lang="en-IN" sz="2000" spc="-1" strike="noStrike">
                <a:latin typeface="Arial"/>
              </a:rPr>
              <a:t>Click to edit the notes format</a:t>
            </a:r>
            <a:endParaRPr b="0" lang="en-IN" sz="2000" spc="-1" strike="noStrike">
              <a:latin typeface="Arial"/>
            </a:endParaRPr>
          </a:p>
        </p:txBody>
      </p:sp>
      <p:sp>
        <p:nvSpPr>
          <p:cNvPr id="143" name="PlaceHolder 3"/>
          <p:cNvSpPr>
            <a:spLocks noGrp="1"/>
          </p:cNvSpPr>
          <p:nvPr>
            <p:ph type="hdr"/>
          </p:nvPr>
        </p:nvSpPr>
        <p:spPr>
          <a:xfrm>
            <a:off x="0" y="0"/>
            <a:ext cx="3280680" cy="534240"/>
          </a:xfrm>
          <a:prstGeom prst="rect">
            <a:avLst/>
          </a:prstGeom>
          <a:noFill/>
          <a:ln w="0">
            <a:noFill/>
          </a:ln>
        </p:spPr>
        <p:txBody>
          <a:bodyPr lIns="0" rIns="0" tIns="0" bIns="0" anchor="t">
            <a:noAutofit/>
          </a:bodyPr>
          <a:p>
            <a:r>
              <a:rPr b="0" lang="en-IN" sz="1400" spc="-1" strike="noStrike">
                <a:latin typeface="Times New Roman"/>
              </a:rPr>
              <a:t>&lt;header&gt;</a:t>
            </a:r>
            <a:endParaRPr b="0" lang="en-IN" sz="1400" spc="-1" strike="noStrike">
              <a:latin typeface="Times New Roman"/>
            </a:endParaRPr>
          </a:p>
        </p:txBody>
      </p:sp>
      <p:sp>
        <p:nvSpPr>
          <p:cNvPr id="144" name="PlaceHolder 4"/>
          <p:cNvSpPr>
            <a:spLocks noGrp="1"/>
          </p:cNvSpPr>
          <p:nvPr>
            <p:ph type="dt" idx="10"/>
          </p:nvPr>
        </p:nvSpPr>
        <p:spPr>
          <a:xfrm>
            <a:off x="4278960" y="0"/>
            <a:ext cx="3280680" cy="534240"/>
          </a:xfrm>
          <a:prstGeom prst="rect">
            <a:avLst/>
          </a:prstGeom>
          <a:noFill/>
          <a:ln w="0">
            <a:noFill/>
          </a:ln>
        </p:spPr>
        <p:txBody>
          <a:bodyPr lIns="0" rIns="0" tIns="0" bIns="0" anchor="t">
            <a:noAutofit/>
          </a:bodyPr>
          <a:lstStyle>
            <a:lvl1pPr algn="r">
              <a:buNone/>
              <a:defRPr b="0" lang="en-IN" sz="1400" spc="-1" strike="noStrike">
                <a:latin typeface="Times New Roman"/>
              </a:defRPr>
            </a:lvl1pPr>
          </a:lstStyle>
          <a:p>
            <a:pPr algn="r">
              <a:buNone/>
            </a:pPr>
            <a:r>
              <a:rPr b="0" lang="en-IN" sz="1400" spc="-1" strike="noStrike">
                <a:latin typeface="Times New Roman"/>
              </a:rPr>
              <a:t>&lt;date/time&gt;</a:t>
            </a:r>
            <a:endParaRPr b="0" lang="en-IN" sz="1400" spc="-1" strike="noStrike">
              <a:latin typeface="Times New Roman"/>
            </a:endParaRPr>
          </a:p>
        </p:txBody>
      </p:sp>
      <p:sp>
        <p:nvSpPr>
          <p:cNvPr id="145" name="PlaceHolder 5"/>
          <p:cNvSpPr>
            <a:spLocks noGrp="1"/>
          </p:cNvSpPr>
          <p:nvPr>
            <p:ph type="ftr" idx="11"/>
          </p:nvPr>
        </p:nvSpPr>
        <p:spPr>
          <a:xfrm>
            <a:off x="0" y="10157400"/>
            <a:ext cx="3280680" cy="534240"/>
          </a:xfrm>
          <a:prstGeom prst="rect">
            <a:avLst/>
          </a:prstGeom>
          <a:noFill/>
          <a:ln w="0">
            <a:noFill/>
          </a:ln>
        </p:spPr>
        <p:txBody>
          <a:bodyPr lIns="0" rIns="0" tIns="0" bIns="0" anchor="b">
            <a:noAutofit/>
          </a:bodyPr>
          <a:lstStyle>
            <a:lvl1pPr>
              <a:defRPr b="0" lang="en-IN" sz="1400" spc="-1" strike="noStrike">
                <a:latin typeface="Times New Roman"/>
              </a:defRPr>
            </a:lvl1pPr>
          </a:lstStyle>
          <a:p>
            <a:r>
              <a:rPr b="0" lang="en-IN" sz="1400" spc="-1" strike="noStrike">
                <a:latin typeface="Times New Roman"/>
              </a:rPr>
              <a:t>&lt;footer&gt;</a:t>
            </a:r>
            <a:endParaRPr b="0" lang="en-IN" sz="1400" spc="-1" strike="noStrike">
              <a:latin typeface="Times New Roman"/>
            </a:endParaRPr>
          </a:p>
        </p:txBody>
      </p:sp>
      <p:sp>
        <p:nvSpPr>
          <p:cNvPr id="146" name="PlaceHolder 6"/>
          <p:cNvSpPr>
            <a:spLocks noGrp="1"/>
          </p:cNvSpPr>
          <p:nvPr>
            <p:ph type="sldNum" idx="12"/>
          </p:nvPr>
        </p:nvSpPr>
        <p:spPr>
          <a:xfrm>
            <a:off x="4278960" y="10157400"/>
            <a:ext cx="3280680" cy="534240"/>
          </a:xfrm>
          <a:prstGeom prst="rect">
            <a:avLst/>
          </a:prstGeom>
          <a:noFill/>
          <a:ln w="0">
            <a:noFill/>
          </a:ln>
        </p:spPr>
        <p:txBody>
          <a:bodyPr lIns="0" rIns="0" tIns="0" bIns="0" anchor="b">
            <a:noAutofit/>
          </a:bodyPr>
          <a:lstStyle>
            <a:lvl1pPr algn="r">
              <a:buNone/>
              <a:defRPr b="0" lang="en-IN" sz="1400" spc="-1" strike="noStrike">
                <a:latin typeface="Times New Roman"/>
              </a:defRPr>
            </a:lvl1pPr>
          </a:lstStyle>
          <a:p>
            <a:pPr algn="r">
              <a:buNone/>
            </a:pPr>
            <a:fld id="{05BB9687-5BFF-42DE-96B0-7E04BC9D59B3}" type="slidenum">
              <a:rPr b="0" lang="en-IN" sz="1400" spc="-1" strike="noStrike">
                <a:latin typeface="Times New Roman"/>
              </a:rPr>
              <a:t>&lt;number&gt;</a:t>
            </a:fld>
            <a:endParaRPr b="0" lang="en-IN"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6" name="PlaceHolder 1"/>
          <p:cNvSpPr>
            <a:spLocks noGrp="1"/>
          </p:cNvSpPr>
          <p:nvPr>
            <p:ph type="sldImg"/>
          </p:nvPr>
        </p:nvSpPr>
        <p:spPr>
          <a:xfrm>
            <a:off x="1143000" y="685800"/>
            <a:ext cx="4571640" cy="3428640"/>
          </a:xfrm>
          <a:prstGeom prst="rect">
            <a:avLst/>
          </a:prstGeom>
          <a:ln w="0">
            <a:noFill/>
          </a:ln>
        </p:spPr>
      </p:sp>
      <p:sp>
        <p:nvSpPr>
          <p:cNvPr id="317" name="PlaceHolder 2"/>
          <p:cNvSpPr>
            <a:spLocks noGrp="1"/>
          </p:cNvSpPr>
          <p:nvPr>
            <p:ph type="body"/>
          </p:nvPr>
        </p:nvSpPr>
        <p:spPr>
          <a:xfrm>
            <a:off x="685800" y="4343400"/>
            <a:ext cx="5486040" cy="4114440"/>
          </a:xfrm>
          <a:prstGeom prst="rect">
            <a:avLst/>
          </a:prstGeom>
          <a:noFill/>
          <a:ln w="0">
            <a:noFill/>
          </a:ln>
        </p:spPr>
        <p:txBody>
          <a:bodyPr anchor="t">
            <a:normAutofit/>
          </a:bodyPr>
          <a:p>
            <a:endParaRPr b="0" lang="en-IN" sz="2000" spc="-1" strike="noStrike">
              <a:latin typeface="Arial"/>
            </a:endParaRPr>
          </a:p>
        </p:txBody>
      </p:sp>
      <p:sp>
        <p:nvSpPr>
          <p:cNvPr id="318" name="PlaceHolder 3"/>
          <p:cNvSpPr>
            <a:spLocks noGrp="1"/>
          </p:cNvSpPr>
          <p:nvPr>
            <p:ph type="sldNum" idx="15"/>
          </p:nvPr>
        </p:nvSpPr>
        <p:spPr>
          <a:xfrm>
            <a:off x="3884760" y="8685360"/>
            <a:ext cx="2971440" cy="456840"/>
          </a:xfrm>
          <a:prstGeom prst="rect">
            <a:avLst/>
          </a:prstGeom>
          <a:noFill/>
          <a:ln w="0">
            <a:noFill/>
          </a:ln>
        </p:spPr>
        <p:txBody>
          <a:bodyPr anchor="b">
            <a:noAutofit/>
          </a:bodyPr>
          <a:lstStyle>
            <a:lvl1pPr algn="r">
              <a:lnSpc>
                <a:spcPct val="100000"/>
              </a:lnSpc>
              <a:buNone/>
              <a:defRPr b="0" lang="en-US" sz="1200" spc="-1" strike="noStrike">
                <a:solidFill>
                  <a:srgbClr val="000000"/>
                </a:solidFill>
                <a:latin typeface="+mn-lt"/>
                <a:ea typeface="+mn-ea"/>
              </a:defRPr>
            </a:lvl1pPr>
          </a:lstStyle>
          <a:p>
            <a:pPr algn="r">
              <a:lnSpc>
                <a:spcPct val="100000"/>
              </a:lnSpc>
              <a:buNone/>
            </a:pPr>
            <a:fld id="{4BB7C3D8-F155-4FE4-A54E-E26279958046}" type="slidenum">
              <a:rPr b="0" lang="en-US" sz="1200" spc="-1" strike="noStrike">
                <a:solidFill>
                  <a:srgbClr val="000000"/>
                </a:solidFill>
                <a:latin typeface="+mn-lt"/>
                <a:ea typeface="+mn-ea"/>
              </a:rPr>
              <a:t>&lt;number&gt;</a:t>
            </a:fld>
            <a:endParaRPr b="0" lang="en-IN" sz="12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p>
            <a:r>
              <a:t>Footer</a:t>
            </a:r>
          </a:p>
        </p:txBody>
      </p:sp>
      <p:sp>
        <p:nvSpPr>
          <p:cNvPr id="3" name="PlaceHolder 2"/>
          <p:cNvSpPr>
            <a:spLocks noGrp="1"/>
          </p:cNvSpPr>
          <p:nvPr>
            <p:ph type="sldNum" idx="3"/>
          </p:nvPr>
        </p:nvSpPr>
        <p:spPr/>
        <p:txBody>
          <a:bodyPr/>
          <a:p>
            <a:fld id="{CE1DAD10-3A03-46F7-A4D7-5A09BB06A321}" type="slidenum">
              <a:t>&lt;#&gt;</a:t>
            </a:fld>
          </a:p>
        </p:txBody>
      </p:sp>
      <p:sp>
        <p:nvSpPr>
          <p:cNvPr id="4" name="PlaceHolder 3"/>
          <p:cNvSpPr>
            <a:spLocks noGrp="1"/>
          </p:cNvSpPr>
          <p:nvPr>
            <p:ph type="dt" idx="1"/>
          </p:nvPr>
        </p:nvSpPr>
        <p:spPr/>
        <p:txBody>
          <a:bodyPr/>
          <a:p>
            <a:r>
              <a:rPr lang="en-IN"/>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10" name="PlaceHolder 2"/>
          <p:cNvSpPr>
            <a:spLocks noGrp="1"/>
          </p:cNvSpPr>
          <p:nvPr>
            <p:ph type="subTitle"/>
          </p:nvPr>
        </p:nvSpPr>
        <p:spPr>
          <a:xfrm>
            <a:off x="457200" y="1481400"/>
            <a:ext cx="8229240" cy="4525560"/>
          </a:xfrm>
          <a:prstGeom prst="rect">
            <a:avLst/>
          </a:prstGeom>
          <a:noFill/>
          <a:ln w="0">
            <a:noFill/>
          </a:ln>
        </p:spPr>
        <p:txBody>
          <a:bodyPr lIns="0" rIns="0" tIns="0" bIns="0" anchor="ctr">
            <a:noAutofit/>
          </a:bodyPr>
          <a:p>
            <a:pPr algn="ctr">
              <a:buNone/>
            </a:pPr>
            <a:endParaRPr b="0" lang="en-IN" sz="3200" spc="-1" strike="noStrike">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EC87790B-1ABC-4353-B0AE-9B077B14818E}" type="slidenum">
              <a:t>&lt;#&gt;</a:t>
            </a:fld>
          </a:p>
        </p:txBody>
      </p:sp>
      <p:sp>
        <p:nvSpPr>
          <p:cNvPr id="6" name="PlaceHolder 5"/>
          <p:cNvSpPr>
            <a:spLocks noGrp="1"/>
          </p:cNvSpPr>
          <p:nvPr>
            <p:ph type="dt" idx="1"/>
          </p:nvPr>
        </p:nvSpPr>
        <p:spPr/>
        <p:txBody>
          <a:bodyPr/>
          <a:p>
            <a:r>
              <a:rPr lang="en-IN"/>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12" name="PlaceHolder 2"/>
          <p:cNvSpPr>
            <a:spLocks noGrp="1"/>
          </p:cNvSpPr>
          <p:nvPr>
            <p:ph/>
          </p:nvPr>
        </p:nvSpPr>
        <p:spPr>
          <a:xfrm>
            <a:off x="457200" y="1481400"/>
            <a:ext cx="8229240" cy="4525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45929234-3686-48AE-AA2B-88278E10AE1C}" type="slidenum">
              <a:t>&lt;#&gt;</a:t>
            </a:fld>
          </a:p>
        </p:txBody>
      </p:sp>
      <p:sp>
        <p:nvSpPr>
          <p:cNvPr id="6" name="PlaceHolder 5"/>
          <p:cNvSpPr>
            <a:spLocks noGrp="1"/>
          </p:cNvSpPr>
          <p:nvPr>
            <p:ph type="dt" idx="1"/>
          </p:nvPr>
        </p:nvSpPr>
        <p:spPr/>
        <p:txBody>
          <a:bodyPr/>
          <a:p>
            <a:r>
              <a:rPr lang="en-IN"/>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14" name="PlaceHolder 2"/>
          <p:cNvSpPr>
            <a:spLocks noGrp="1"/>
          </p:cNvSpPr>
          <p:nvPr>
            <p:ph/>
          </p:nvPr>
        </p:nvSpPr>
        <p:spPr>
          <a:xfrm>
            <a:off x="457200" y="1481400"/>
            <a:ext cx="4015800" cy="4525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15" name="PlaceHolder 3"/>
          <p:cNvSpPr>
            <a:spLocks noGrp="1"/>
          </p:cNvSpPr>
          <p:nvPr>
            <p:ph/>
          </p:nvPr>
        </p:nvSpPr>
        <p:spPr>
          <a:xfrm>
            <a:off x="4674240" y="1481400"/>
            <a:ext cx="4015800" cy="4525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3FFB5213-832F-4315-9E48-B914E7F8978E}" type="slidenum">
              <a:t>&lt;#&gt;</a:t>
            </a:fld>
          </a:p>
        </p:txBody>
      </p:sp>
      <p:sp>
        <p:nvSpPr>
          <p:cNvPr id="7" name="PlaceHolder 6"/>
          <p:cNvSpPr>
            <a:spLocks noGrp="1"/>
          </p:cNvSpPr>
          <p:nvPr>
            <p:ph type="dt" idx="1"/>
          </p:nvPr>
        </p:nvSpPr>
        <p:spPr/>
        <p:txBody>
          <a:bodyPr/>
          <a:p>
            <a:r>
              <a:rPr lang="en-IN"/>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2E40CC36-5AB0-4832-B749-F32544C3AD21}" type="slidenum">
              <a:t>&lt;#&gt;</a:t>
            </a:fld>
          </a:p>
        </p:txBody>
      </p:sp>
      <p:sp>
        <p:nvSpPr>
          <p:cNvPr id="5" name="PlaceHolder 4"/>
          <p:cNvSpPr>
            <a:spLocks noGrp="1"/>
          </p:cNvSpPr>
          <p:nvPr>
            <p:ph type="dt" idx="1"/>
          </p:nvPr>
        </p:nvSpPr>
        <p:spPr/>
        <p:txBody>
          <a:bodyPr/>
          <a:p>
            <a:r>
              <a:rPr lang="en-IN"/>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 name="PlaceHolder 1"/>
          <p:cNvSpPr>
            <a:spLocks noGrp="1"/>
          </p:cNvSpPr>
          <p:nvPr>
            <p:ph type="subTitle"/>
          </p:nvPr>
        </p:nvSpPr>
        <p:spPr>
          <a:xfrm>
            <a:off x="457200" y="274680"/>
            <a:ext cx="8229240" cy="5297760"/>
          </a:xfrm>
          <a:prstGeom prst="rect">
            <a:avLst/>
          </a:prstGeom>
          <a:noFill/>
          <a:ln w="0">
            <a:noFill/>
          </a:ln>
        </p:spPr>
        <p:txBody>
          <a:bodyPr lIns="0" rIns="0" tIns="0" bIns="0" anchor="ctr">
            <a:noAutofit/>
          </a:bodyPr>
          <a:p>
            <a:pPr algn="ctr">
              <a:buNone/>
            </a:pPr>
            <a:endParaRPr b="0" lang="en-IN" sz="3200" spc="-1" strike="noStrike">
              <a:latin typeface="Arial"/>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D51F8A1B-BCE1-42B4-B0F4-9409593B1F0F}" type="slidenum">
              <a:t>&lt;#&gt;</a:t>
            </a:fld>
          </a:p>
        </p:txBody>
      </p:sp>
      <p:sp>
        <p:nvSpPr>
          <p:cNvPr id="5" name="PlaceHolder 4"/>
          <p:cNvSpPr>
            <a:spLocks noGrp="1"/>
          </p:cNvSpPr>
          <p:nvPr>
            <p:ph type="dt" idx="1"/>
          </p:nvPr>
        </p:nvSpPr>
        <p:spPr/>
        <p:txBody>
          <a:bodyPr/>
          <a:p>
            <a:r>
              <a:rPr lang="en-IN"/>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19" name="PlaceHolder 2"/>
          <p:cNvSpPr>
            <a:spLocks noGrp="1"/>
          </p:cNvSpPr>
          <p:nvPr>
            <p:ph/>
          </p:nvPr>
        </p:nvSpPr>
        <p:spPr>
          <a:xfrm>
            <a:off x="457200" y="148140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20" name="PlaceHolder 3"/>
          <p:cNvSpPr>
            <a:spLocks noGrp="1"/>
          </p:cNvSpPr>
          <p:nvPr>
            <p:ph/>
          </p:nvPr>
        </p:nvSpPr>
        <p:spPr>
          <a:xfrm>
            <a:off x="4674240" y="1481400"/>
            <a:ext cx="4015800" cy="4525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21" name="PlaceHolder 4"/>
          <p:cNvSpPr>
            <a:spLocks noGrp="1"/>
          </p:cNvSpPr>
          <p:nvPr>
            <p:ph/>
          </p:nvPr>
        </p:nvSpPr>
        <p:spPr>
          <a:xfrm>
            <a:off x="457200" y="384552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B7F53F51-BBBD-4127-A1B3-5E159FA55CD6}" type="slidenum">
              <a:t>&lt;#&gt;</a:t>
            </a:fld>
          </a:p>
        </p:txBody>
      </p:sp>
      <p:sp>
        <p:nvSpPr>
          <p:cNvPr id="8" name="PlaceHolder 7"/>
          <p:cNvSpPr>
            <a:spLocks noGrp="1"/>
          </p:cNvSpPr>
          <p:nvPr>
            <p:ph type="dt" idx="1"/>
          </p:nvPr>
        </p:nvSpPr>
        <p:spPr/>
        <p:txBody>
          <a:bodyPr/>
          <a:p>
            <a:r>
              <a:rPr lang="en-IN"/>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23" name="PlaceHolder 2"/>
          <p:cNvSpPr>
            <a:spLocks noGrp="1"/>
          </p:cNvSpPr>
          <p:nvPr>
            <p:ph/>
          </p:nvPr>
        </p:nvSpPr>
        <p:spPr>
          <a:xfrm>
            <a:off x="457200" y="1481400"/>
            <a:ext cx="4015800" cy="4525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24" name="PlaceHolder 3"/>
          <p:cNvSpPr>
            <a:spLocks noGrp="1"/>
          </p:cNvSpPr>
          <p:nvPr>
            <p:ph/>
          </p:nvPr>
        </p:nvSpPr>
        <p:spPr>
          <a:xfrm>
            <a:off x="4674240" y="148140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25" name="PlaceHolder 4"/>
          <p:cNvSpPr>
            <a:spLocks noGrp="1"/>
          </p:cNvSpPr>
          <p:nvPr>
            <p:ph/>
          </p:nvPr>
        </p:nvSpPr>
        <p:spPr>
          <a:xfrm>
            <a:off x="4674240" y="384552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FFDAA4FA-5631-43FC-AB7A-B9770D9F7B34}" type="slidenum">
              <a:t>&lt;#&gt;</a:t>
            </a:fld>
          </a:p>
        </p:txBody>
      </p:sp>
      <p:sp>
        <p:nvSpPr>
          <p:cNvPr id="8" name="PlaceHolder 7"/>
          <p:cNvSpPr>
            <a:spLocks noGrp="1"/>
          </p:cNvSpPr>
          <p:nvPr>
            <p:ph type="dt" idx="1"/>
          </p:nvPr>
        </p:nvSpPr>
        <p:spPr/>
        <p:txBody>
          <a:bodyPr/>
          <a:p>
            <a:r>
              <a:rPr lang="en-IN"/>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27" name="PlaceHolder 2"/>
          <p:cNvSpPr>
            <a:spLocks noGrp="1"/>
          </p:cNvSpPr>
          <p:nvPr>
            <p:ph/>
          </p:nvPr>
        </p:nvSpPr>
        <p:spPr>
          <a:xfrm>
            <a:off x="457200" y="148140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28" name="PlaceHolder 3"/>
          <p:cNvSpPr>
            <a:spLocks noGrp="1"/>
          </p:cNvSpPr>
          <p:nvPr>
            <p:ph/>
          </p:nvPr>
        </p:nvSpPr>
        <p:spPr>
          <a:xfrm>
            <a:off x="4674240" y="148140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29" name="PlaceHolder 4"/>
          <p:cNvSpPr>
            <a:spLocks noGrp="1"/>
          </p:cNvSpPr>
          <p:nvPr>
            <p:ph/>
          </p:nvPr>
        </p:nvSpPr>
        <p:spPr>
          <a:xfrm>
            <a:off x="457200" y="3845520"/>
            <a:ext cx="822924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1C13E8FE-3A5A-4CFC-BAA0-7F422E1108B0}" type="slidenum">
              <a:t>&lt;#&gt;</a:t>
            </a:fld>
          </a:p>
        </p:txBody>
      </p:sp>
      <p:sp>
        <p:nvSpPr>
          <p:cNvPr id="8" name="PlaceHolder 7"/>
          <p:cNvSpPr>
            <a:spLocks noGrp="1"/>
          </p:cNvSpPr>
          <p:nvPr>
            <p:ph type="dt" idx="1"/>
          </p:nvPr>
        </p:nvSpPr>
        <p:spPr/>
        <p:txBody>
          <a:bodyPr/>
          <a:p>
            <a:r>
              <a:rPr lang="en-IN"/>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31" name="PlaceHolder 2"/>
          <p:cNvSpPr>
            <a:spLocks noGrp="1"/>
          </p:cNvSpPr>
          <p:nvPr>
            <p:ph/>
          </p:nvPr>
        </p:nvSpPr>
        <p:spPr>
          <a:xfrm>
            <a:off x="457200" y="1481400"/>
            <a:ext cx="822924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32" name="PlaceHolder 3"/>
          <p:cNvSpPr>
            <a:spLocks noGrp="1"/>
          </p:cNvSpPr>
          <p:nvPr>
            <p:ph/>
          </p:nvPr>
        </p:nvSpPr>
        <p:spPr>
          <a:xfrm>
            <a:off x="457200" y="3845520"/>
            <a:ext cx="822924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FD09351B-54E9-4F60-B0B8-DBA2A98934C2}" type="slidenum">
              <a:t>&lt;#&gt;</a:t>
            </a:fld>
          </a:p>
        </p:txBody>
      </p:sp>
      <p:sp>
        <p:nvSpPr>
          <p:cNvPr id="7" name="PlaceHolder 6"/>
          <p:cNvSpPr>
            <a:spLocks noGrp="1"/>
          </p:cNvSpPr>
          <p:nvPr>
            <p:ph type="dt" idx="1"/>
          </p:nvPr>
        </p:nvSpPr>
        <p:spPr/>
        <p:txBody>
          <a:bodyPr/>
          <a:p>
            <a:r>
              <a:rPr lang="en-IN"/>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34" name="PlaceHolder 2"/>
          <p:cNvSpPr>
            <a:spLocks noGrp="1"/>
          </p:cNvSpPr>
          <p:nvPr>
            <p:ph/>
          </p:nvPr>
        </p:nvSpPr>
        <p:spPr>
          <a:xfrm>
            <a:off x="457200" y="148140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35" name="PlaceHolder 3"/>
          <p:cNvSpPr>
            <a:spLocks noGrp="1"/>
          </p:cNvSpPr>
          <p:nvPr>
            <p:ph/>
          </p:nvPr>
        </p:nvSpPr>
        <p:spPr>
          <a:xfrm>
            <a:off x="4674240" y="148140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36" name="PlaceHolder 4"/>
          <p:cNvSpPr>
            <a:spLocks noGrp="1"/>
          </p:cNvSpPr>
          <p:nvPr>
            <p:ph/>
          </p:nvPr>
        </p:nvSpPr>
        <p:spPr>
          <a:xfrm>
            <a:off x="457200" y="384552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37" name="PlaceHolder 5"/>
          <p:cNvSpPr>
            <a:spLocks noGrp="1"/>
          </p:cNvSpPr>
          <p:nvPr>
            <p:ph/>
          </p:nvPr>
        </p:nvSpPr>
        <p:spPr>
          <a:xfrm>
            <a:off x="4674240" y="384552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7" name="PlaceHolder 6"/>
          <p:cNvSpPr>
            <a:spLocks noGrp="1"/>
          </p:cNvSpPr>
          <p:nvPr>
            <p:ph type="ftr" idx="2"/>
          </p:nvPr>
        </p:nvSpPr>
        <p:spPr/>
        <p:txBody>
          <a:bodyPr/>
          <a:p>
            <a:r>
              <a:t>Footer</a:t>
            </a:r>
          </a:p>
        </p:txBody>
      </p:sp>
      <p:sp>
        <p:nvSpPr>
          <p:cNvPr id="8" name="PlaceHolder 7"/>
          <p:cNvSpPr>
            <a:spLocks noGrp="1"/>
          </p:cNvSpPr>
          <p:nvPr>
            <p:ph type="sldNum" idx="3"/>
          </p:nvPr>
        </p:nvSpPr>
        <p:spPr/>
        <p:txBody>
          <a:bodyPr/>
          <a:p>
            <a:fld id="{B78A45D2-5E7C-49C8-BE86-0D9BA43035E3}" type="slidenum">
              <a:t>&lt;#&gt;</a:t>
            </a:fld>
          </a:p>
        </p:txBody>
      </p:sp>
      <p:sp>
        <p:nvSpPr>
          <p:cNvPr id="9" name="PlaceHolder 8"/>
          <p:cNvSpPr>
            <a:spLocks noGrp="1"/>
          </p:cNvSpPr>
          <p:nvPr>
            <p:ph type="dt" idx="1"/>
          </p:nvPr>
        </p:nvSpPr>
        <p:spPr/>
        <p:txBody>
          <a:bodyPr/>
          <a:p>
            <a:r>
              <a:rPr lang="en-IN"/>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39" name="PlaceHolder 2"/>
          <p:cNvSpPr>
            <a:spLocks noGrp="1"/>
          </p:cNvSpPr>
          <p:nvPr>
            <p:ph/>
          </p:nvPr>
        </p:nvSpPr>
        <p:spPr>
          <a:xfrm>
            <a:off x="457200" y="1481400"/>
            <a:ext cx="26496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40" name="PlaceHolder 3"/>
          <p:cNvSpPr>
            <a:spLocks noGrp="1"/>
          </p:cNvSpPr>
          <p:nvPr>
            <p:ph/>
          </p:nvPr>
        </p:nvSpPr>
        <p:spPr>
          <a:xfrm>
            <a:off x="3239640" y="1481400"/>
            <a:ext cx="26496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41" name="PlaceHolder 4"/>
          <p:cNvSpPr>
            <a:spLocks noGrp="1"/>
          </p:cNvSpPr>
          <p:nvPr>
            <p:ph/>
          </p:nvPr>
        </p:nvSpPr>
        <p:spPr>
          <a:xfrm>
            <a:off x="6022080" y="1481400"/>
            <a:ext cx="26496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42" name="PlaceHolder 5"/>
          <p:cNvSpPr>
            <a:spLocks noGrp="1"/>
          </p:cNvSpPr>
          <p:nvPr>
            <p:ph/>
          </p:nvPr>
        </p:nvSpPr>
        <p:spPr>
          <a:xfrm>
            <a:off x="457200" y="3845520"/>
            <a:ext cx="26496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43" name="PlaceHolder 6"/>
          <p:cNvSpPr>
            <a:spLocks noGrp="1"/>
          </p:cNvSpPr>
          <p:nvPr>
            <p:ph/>
          </p:nvPr>
        </p:nvSpPr>
        <p:spPr>
          <a:xfrm>
            <a:off x="3239640" y="3845520"/>
            <a:ext cx="26496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44" name="PlaceHolder 7"/>
          <p:cNvSpPr>
            <a:spLocks noGrp="1"/>
          </p:cNvSpPr>
          <p:nvPr>
            <p:ph/>
          </p:nvPr>
        </p:nvSpPr>
        <p:spPr>
          <a:xfrm>
            <a:off x="6022080" y="3845520"/>
            <a:ext cx="26496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9" name="PlaceHolder 8"/>
          <p:cNvSpPr>
            <a:spLocks noGrp="1"/>
          </p:cNvSpPr>
          <p:nvPr>
            <p:ph type="ftr" idx="2"/>
          </p:nvPr>
        </p:nvSpPr>
        <p:spPr/>
        <p:txBody>
          <a:bodyPr/>
          <a:p>
            <a:r>
              <a:t>Footer</a:t>
            </a:r>
          </a:p>
        </p:txBody>
      </p:sp>
      <p:sp>
        <p:nvSpPr>
          <p:cNvPr id="10" name="PlaceHolder 9"/>
          <p:cNvSpPr>
            <a:spLocks noGrp="1"/>
          </p:cNvSpPr>
          <p:nvPr>
            <p:ph type="sldNum" idx="3"/>
          </p:nvPr>
        </p:nvSpPr>
        <p:spPr/>
        <p:txBody>
          <a:bodyPr/>
          <a:p>
            <a:fld id="{B5BAB4F3-B1BE-4CD2-A6EE-0686E678B5B5}" type="slidenum">
              <a:t>&lt;#&gt;</a:t>
            </a:fld>
          </a:p>
        </p:txBody>
      </p:sp>
      <p:sp>
        <p:nvSpPr>
          <p:cNvPr id="11" name="PlaceHolder 10"/>
          <p:cNvSpPr>
            <a:spLocks noGrp="1"/>
          </p:cNvSpPr>
          <p:nvPr>
            <p:ph type="dt" idx="1"/>
          </p:nvPr>
        </p:nvSpPr>
        <p:spPr/>
        <p:txBody>
          <a:bodyPr/>
          <a:p>
            <a:r>
              <a:rPr lang="en-IN"/>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88A9D890-BA3A-426A-B81E-F53234B66BDD}" type="slidenum">
              <a:t>&lt;#&gt;</a:t>
            </a:fld>
          </a:p>
        </p:txBody>
      </p:sp>
      <p:sp>
        <p:nvSpPr>
          <p:cNvPr id="4" name="PlaceHolder 3"/>
          <p:cNvSpPr>
            <a:spLocks noGrp="1"/>
          </p:cNvSpPr>
          <p:nvPr>
            <p:ph type="dt" idx="4"/>
          </p:nvPr>
        </p:nvSpPr>
        <p:spPr/>
        <p:txBody>
          <a:bodyPr/>
          <a:p>
            <a:r>
              <a:rPr lang="en-IN"/>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55" name="PlaceHolder 2"/>
          <p:cNvSpPr>
            <a:spLocks noGrp="1"/>
          </p:cNvSpPr>
          <p:nvPr>
            <p:ph type="subTitle"/>
          </p:nvPr>
        </p:nvSpPr>
        <p:spPr>
          <a:xfrm>
            <a:off x="457200" y="1481400"/>
            <a:ext cx="8229240" cy="4525560"/>
          </a:xfrm>
          <a:prstGeom prst="rect">
            <a:avLst/>
          </a:prstGeom>
          <a:noFill/>
          <a:ln w="0">
            <a:noFill/>
          </a:ln>
        </p:spPr>
        <p:txBody>
          <a:bodyPr lIns="0" rIns="0" tIns="0" bIns="0" anchor="ctr">
            <a:noAutofit/>
          </a:bodyPr>
          <a:p>
            <a:pPr algn="ctr">
              <a:buNone/>
            </a:pPr>
            <a:endParaRPr b="0" lang="en-IN" sz="3200" spc="-1" strike="noStrike">
              <a:latin typeface="Arial"/>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27DDF240-3B24-4064-BC00-4866EF1BB777}" type="slidenum">
              <a:t>&lt;#&gt;</a:t>
            </a:fld>
          </a:p>
        </p:txBody>
      </p:sp>
      <p:sp>
        <p:nvSpPr>
          <p:cNvPr id="6" name="PlaceHolder 5"/>
          <p:cNvSpPr>
            <a:spLocks noGrp="1"/>
          </p:cNvSpPr>
          <p:nvPr>
            <p:ph type="dt" idx="4"/>
          </p:nvPr>
        </p:nvSpPr>
        <p:spPr/>
        <p:txBody>
          <a:bodyPr/>
          <a:p>
            <a:r>
              <a:rPr lang="en-IN"/>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57" name="PlaceHolder 2"/>
          <p:cNvSpPr>
            <a:spLocks noGrp="1"/>
          </p:cNvSpPr>
          <p:nvPr>
            <p:ph/>
          </p:nvPr>
        </p:nvSpPr>
        <p:spPr>
          <a:xfrm>
            <a:off x="457200" y="1481400"/>
            <a:ext cx="8229240" cy="4525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4845A51E-18B8-4F3D-A2FD-650094BB1891}" type="slidenum">
              <a:t>&lt;#&gt;</a:t>
            </a:fld>
          </a:p>
        </p:txBody>
      </p:sp>
      <p:sp>
        <p:nvSpPr>
          <p:cNvPr id="6" name="PlaceHolder 5"/>
          <p:cNvSpPr>
            <a:spLocks noGrp="1"/>
          </p:cNvSpPr>
          <p:nvPr>
            <p:ph type="dt" idx="4"/>
          </p:nvPr>
        </p:nvSpPr>
        <p:spPr/>
        <p:txBody>
          <a:bodyPr/>
          <a:p>
            <a:r>
              <a:rPr lang="en-IN"/>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59" name="PlaceHolder 2"/>
          <p:cNvSpPr>
            <a:spLocks noGrp="1"/>
          </p:cNvSpPr>
          <p:nvPr>
            <p:ph/>
          </p:nvPr>
        </p:nvSpPr>
        <p:spPr>
          <a:xfrm>
            <a:off x="457200" y="1481400"/>
            <a:ext cx="4015800" cy="4525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60" name="PlaceHolder 3"/>
          <p:cNvSpPr>
            <a:spLocks noGrp="1"/>
          </p:cNvSpPr>
          <p:nvPr>
            <p:ph/>
          </p:nvPr>
        </p:nvSpPr>
        <p:spPr>
          <a:xfrm>
            <a:off x="4674240" y="1481400"/>
            <a:ext cx="4015800" cy="4525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5" name="PlaceHolder 4"/>
          <p:cNvSpPr>
            <a:spLocks noGrp="1"/>
          </p:cNvSpPr>
          <p:nvPr>
            <p:ph type="ftr" idx="5"/>
          </p:nvPr>
        </p:nvSpPr>
        <p:spPr/>
        <p:txBody>
          <a:bodyPr/>
          <a:p>
            <a:r>
              <a:t>Footer</a:t>
            </a:r>
          </a:p>
        </p:txBody>
      </p:sp>
      <p:sp>
        <p:nvSpPr>
          <p:cNvPr id="6" name="PlaceHolder 5"/>
          <p:cNvSpPr>
            <a:spLocks noGrp="1"/>
          </p:cNvSpPr>
          <p:nvPr>
            <p:ph type="sldNum" idx="6"/>
          </p:nvPr>
        </p:nvSpPr>
        <p:spPr/>
        <p:txBody>
          <a:bodyPr/>
          <a:p>
            <a:fld id="{0FDFF086-A30F-4AA3-A573-FC322BBA3232}" type="slidenum">
              <a:t>&lt;#&gt;</a:t>
            </a:fld>
          </a:p>
        </p:txBody>
      </p:sp>
      <p:sp>
        <p:nvSpPr>
          <p:cNvPr id="7" name="PlaceHolder 6"/>
          <p:cNvSpPr>
            <a:spLocks noGrp="1"/>
          </p:cNvSpPr>
          <p:nvPr>
            <p:ph type="dt" idx="4"/>
          </p:nvPr>
        </p:nvSpPr>
        <p:spPr/>
        <p:txBody>
          <a:bodyPr/>
          <a:p>
            <a:r>
              <a:rPr lang="en-IN"/>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3" name="PlaceHolder 2"/>
          <p:cNvSpPr>
            <a:spLocks noGrp="1"/>
          </p:cNvSpPr>
          <p:nvPr>
            <p:ph type="ftr" idx="5"/>
          </p:nvPr>
        </p:nvSpPr>
        <p:spPr/>
        <p:txBody>
          <a:bodyPr/>
          <a:p>
            <a:r>
              <a:t>Footer</a:t>
            </a:r>
          </a:p>
        </p:txBody>
      </p:sp>
      <p:sp>
        <p:nvSpPr>
          <p:cNvPr id="4" name="PlaceHolder 3"/>
          <p:cNvSpPr>
            <a:spLocks noGrp="1"/>
          </p:cNvSpPr>
          <p:nvPr>
            <p:ph type="sldNum" idx="6"/>
          </p:nvPr>
        </p:nvSpPr>
        <p:spPr/>
        <p:txBody>
          <a:bodyPr/>
          <a:p>
            <a:fld id="{6D008927-E15E-4EE0-8A1D-6653BF7F03D3}" type="slidenum">
              <a:t>&lt;#&gt;</a:t>
            </a:fld>
          </a:p>
        </p:txBody>
      </p:sp>
      <p:sp>
        <p:nvSpPr>
          <p:cNvPr id="5" name="PlaceHolder 4"/>
          <p:cNvSpPr>
            <a:spLocks noGrp="1"/>
          </p:cNvSpPr>
          <p:nvPr>
            <p:ph type="dt" idx="4"/>
          </p:nvPr>
        </p:nvSpPr>
        <p:spPr/>
        <p:txBody>
          <a:bodyPr/>
          <a:p>
            <a:r>
              <a:rPr lang="en-IN"/>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2" name="PlaceHolder 1"/>
          <p:cNvSpPr>
            <a:spLocks noGrp="1"/>
          </p:cNvSpPr>
          <p:nvPr>
            <p:ph type="subTitle"/>
          </p:nvPr>
        </p:nvSpPr>
        <p:spPr>
          <a:xfrm>
            <a:off x="457200" y="274680"/>
            <a:ext cx="8229240" cy="5297760"/>
          </a:xfrm>
          <a:prstGeom prst="rect">
            <a:avLst/>
          </a:prstGeom>
          <a:noFill/>
          <a:ln w="0">
            <a:noFill/>
          </a:ln>
        </p:spPr>
        <p:txBody>
          <a:bodyPr lIns="0" rIns="0" tIns="0" bIns="0" anchor="ctr">
            <a:noAutofit/>
          </a:bodyPr>
          <a:p>
            <a:pPr algn="ctr">
              <a:buNone/>
            </a:pPr>
            <a:endParaRPr b="0" lang="en-IN" sz="3200" spc="-1" strike="noStrike">
              <a:latin typeface="Arial"/>
            </a:endParaRPr>
          </a:p>
        </p:txBody>
      </p:sp>
      <p:sp>
        <p:nvSpPr>
          <p:cNvPr id="3" name="PlaceHolder 2"/>
          <p:cNvSpPr>
            <a:spLocks noGrp="1"/>
          </p:cNvSpPr>
          <p:nvPr>
            <p:ph type="ftr" idx="5"/>
          </p:nvPr>
        </p:nvSpPr>
        <p:spPr/>
        <p:txBody>
          <a:bodyPr/>
          <a:p>
            <a:r>
              <a:t>Footer</a:t>
            </a:r>
          </a:p>
        </p:txBody>
      </p:sp>
      <p:sp>
        <p:nvSpPr>
          <p:cNvPr id="4" name="PlaceHolder 3"/>
          <p:cNvSpPr>
            <a:spLocks noGrp="1"/>
          </p:cNvSpPr>
          <p:nvPr>
            <p:ph type="sldNum" idx="6"/>
          </p:nvPr>
        </p:nvSpPr>
        <p:spPr/>
        <p:txBody>
          <a:bodyPr/>
          <a:p>
            <a:fld id="{1B9535FE-F910-4B07-9DC6-38E2853A75DC}" type="slidenum">
              <a:t>&lt;#&gt;</a:t>
            </a:fld>
          </a:p>
        </p:txBody>
      </p:sp>
      <p:sp>
        <p:nvSpPr>
          <p:cNvPr id="5" name="PlaceHolder 4"/>
          <p:cNvSpPr>
            <a:spLocks noGrp="1"/>
          </p:cNvSpPr>
          <p:nvPr>
            <p:ph type="dt" idx="4"/>
          </p:nvPr>
        </p:nvSpPr>
        <p:spPr/>
        <p:txBody>
          <a:bodyPr/>
          <a:p>
            <a:r>
              <a:rPr lang="en-IN"/>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64" name="PlaceHolder 2"/>
          <p:cNvSpPr>
            <a:spLocks noGrp="1"/>
          </p:cNvSpPr>
          <p:nvPr>
            <p:ph/>
          </p:nvPr>
        </p:nvSpPr>
        <p:spPr>
          <a:xfrm>
            <a:off x="457200" y="148140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65" name="PlaceHolder 3"/>
          <p:cNvSpPr>
            <a:spLocks noGrp="1"/>
          </p:cNvSpPr>
          <p:nvPr>
            <p:ph/>
          </p:nvPr>
        </p:nvSpPr>
        <p:spPr>
          <a:xfrm>
            <a:off x="4674240" y="1481400"/>
            <a:ext cx="4015800" cy="4525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66" name="PlaceHolder 4"/>
          <p:cNvSpPr>
            <a:spLocks noGrp="1"/>
          </p:cNvSpPr>
          <p:nvPr>
            <p:ph/>
          </p:nvPr>
        </p:nvSpPr>
        <p:spPr>
          <a:xfrm>
            <a:off x="457200" y="384552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303AA7F0-75B0-46E6-820D-B214EFF8731B}" type="slidenum">
              <a:t>&lt;#&gt;</a:t>
            </a:fld>
          </a:p>
        </p:txBody>
      </p:sp>
      <p:sp>
        <p:nvSpPr>
          <p:cNvPr id="8" name="PlaceHolder 7"/>
          <p:cNvSpPr>
            <a:spLocks noGrp="1"/>
          </p:cNvSpPr>
          <p:nvPr>
            <p:ph type="dt" idx="4"/>
          </p:nvPr>
        </p:nvSpPr>
        <p:spPr/>
        <p:txBody>
          <a:bodyPr/>
          <a:p>
            <a:r>
              <a:rPr lang="en-IN"/>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68" name="PlaceHolder 2"/>
          <p:cNvSpPr>
            <a:spLocks noGrp="1"/>
          </p:cNvSpPr>
          <p:nvPr>
            <p:ph/>
          </p:nvPr>
        </p:nvSpPr>
        <p:spPr>
          <a:xfrm>
            <a:off x="457200" y="1481400"/>
            <a:ext cx="4015800" cy="4525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69" name="PlaceHolder 3"/>
          <p:cNvSpPr>
            <a:spLocks noGrp="1"/>
          </p:cNvSpPr>
          <p:nvPr>
            <p:ph/>
          </p:nvPr>
        </p:nvSpPr>
        <p:spPr>
          <a:xfrm>
            <a:off x="4674240" y="148140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70" name="PlaceHolder 4"/>
          <p:cNvSpPr>
            <a:spLocks noGrp="1"/>
          </p:cNvSpPr>
          <p:nvPr>
            <p:ph/>
          </p:nvPr>
        </p:nvSpPr>
        <p:spPr>
          <a:xfrm>
            <a:off x="4674240" y="384552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99BEDC20-158B-4BED-B28B-50EC5090F976}" type="slidenum">
              <a:t>&lt;#&gt;</a:t>
            </a:fld>
          </a:p>
        </p:txBody>
      </p:sp>
      <p:sp>
        <p:nvSpPr>
          <p:cNvPr id="8" name="PlaceHolder 7"/>
          <p:cNvSpPr>
            <a:spLocks noGrp="1"/>
          </p:cNvSpPr>
          <p:nvPr>
            <p:ph type="dt" idx="4"/>
          </p:nvPr>
        </p:nvSpPr>
        <p:spPr/>
        <p:txBody>
          <a:bodyPr/>
          <a:p>
            <a:r>
              <a:rPr lang="en-IN"/>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72" name="PlaceHolder 2"/>
          <p:cNvSpPr>
            <a:spLocks noGrp="1"/>
          </p:cNvSpPr>
          <p:nvPr>
            <p:ph/>
          </p:nvPr>
        </p:nvSpPr>
        <p:spPr>
          <a:xfrm>
            <a:off x="457200" y="148140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73" name="PlaceHolder 3"/>
          <p:cNvSpPr>
            <a:spLocks noGrp="1"/>
          </p:cNvSpPr>
          <p:nvPr>
            <p:ph/>
          </p:nvPr>
        </p:nvSpPr>
        <p:spPr>
          <a:xfrm>
            <a:off x="4674240" y="148140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74" name="PlaceHolder 4"/>
          <p:cNvSpPr>
            <a:spLocks noGrp="1"/>
          </p:cNvSpPr>
          <p:nvPr>
            <p:ph/>
          </p:nvPr>
        </p:nvSpPr>
        <p:spPr>
          <a:xfrm>
            <a:off x="457200" y="3845520"/>
            <a:ext cx="822924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E51BB96C-BEB9-4023-8853-96A835A8FDDA}" type="slidenum">
              <a:t>&lt;#&gt;</a:t>
            </a:fld>
          </a:p>
        </p:txBody>
      </p:sp>
      <p:sp>
        <p:nvSpPr>
          <p:cNvPr id="8" name="PlaceHolder 7"/>
          <p:cNvSpPr>
            <a:spLocks noGrp="1"/>
          </p:cNvSpPr>
          <p:nvPr>
            <p:ph type="dt" idx="4"/>
          </p:nvPr>
        </p:nvSpPr>
        <p:spPr/>
        <p:txBody>
          <a:bodyPr/>
          <a:p>
            <a:r>
              <a:rPr lang="en-IN"/>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76" name="PlaceHolder 2"/>
          <p:cNvSpPr>
            <a:spLocks noGrp="1"/>
          </p:cNvSpPr>
          <p:nvPr>
            <p:ph/>
          </p:nvPr>
        </p:nvSpPr>
        <p:spPr>
          <a:xfrm>
            <a:off x="457200" y="1481400"/>
            <a:ext cx="822924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77" name="PlaceHolder 3"/>
          <p:cNvSpPr>
            <a:spLocks noGrp="1"/>
          </p:cNvSpPr>
          <p:nvPr>
            <p:ph/>
          </p:nvPr>
        </p:nvSpPr>
        <p:spPr>
          <a:xfrm>
            <a:off x="457200" y="3845520"/>
            <a:ext cx="822924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5" name="PlaceHolder 4"/>
          <p:cNvSpPr>
            <a:spLocks noGrp="1"/>
          </p:cNvSpPr>
          <p:nvPr>
            <p:ph type="ftr" idx="5"/>
          </p:nvPr>
        </p:nvSpPr>
        <p:spPr/>
        <p:txBody>
          <a:bodyPr/>
          <a:p>
            <a:r>
              <a:t>Footer</a:t>
            </a:r>
          </a:p>
        </p:txBody>
      </p:sp>
      <p:sp>
        <p:nvSpPr>
          <p:cNvPr id="6" name="PlaceHolder 5"/>
          <p:cNvSpPr>
            <a:spLocks noGrp="1"/>
          </p:cNvSpPr>
          <p:nvPr>
            <p:ph type="sldNum" idx="6"/>
          </p:nvPr>
        </p:nvSpPr>
        <p:spPr/>
        <p:txBody>
          <a:bodyPr/>
          <a:p>
            <a:fld id="{AE81E6CC-9489-47EC-B9F1-29A07B411E47}" type="slidenum">
              <a:t>&lt;#&gt;</a:t>
            </a:fld>
          </a:p>
        </p:txBody>
      </p:sp>
      <p:sp>
        <p:nvSpPr>
          <p:cNvPr id="7" name="PlaceHolder 6"/>
          <p:cNvSpPr>
            <a:spLocks noGrp="1"/>
          </p:cNvSpPr>
          <p:nvPr>
            <p:ph type="dt" idx="4"/>
          </p:nvPr>
        </p:nvSpPr>
        <p:spPr/>
        <p:txBody>
          <a:bodyPr/>
          <a:p>
            <a:r>
              <a:rPr lang="en-IN"/>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79" name="PlaceHolder 2"/>
          <p:cNvSpPr>
            <a:spLocks noGrp="1"/>
          </p:cNvSpPr>
          <p:nvPr>
            <p:ph/>
          </p:nvPr>
        </p:nvSpPr>
        <p:spPr>
          <a:xfrm>
            <a:off x="457200" y="148140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80" name="PlaceHolder 3"/>
          <p:cNvSpPr>
            <a:spLocks noGrp="1"/>
          </p:cNvSpPr>
          <p:nvPr>
            <p:ph/>
          </p:nvPr>
        </p:nvSpPr>
        <p:spPr>
          <a:xfrm>
            <a:off x="4674240" y="148140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81" name="PlaceHolder 4"/>
          <p:cNvSpPr>
            <a:spLocks noGrp="1"/>
          </p:cNvSpPr>
          <p:nvPr>
            <p:ph/>
          </p:nvPr>
        </p:nvSpPr>
        <p:spPr>
          <a:xfrm>
            <a:off x="457200" y="384552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82" name="PlaceHolder 5"/>
          <p:cNvSpPr>
            <a:spLocks noGrp="1"/>
          </p:cNvSpPr>
          <p:nvPr>
            <p:ph/>
          </p:nvPr>
        </p:nvSpPr>
        <p:spPr>
          <a:xfrm>
            <a:off x="4674240" y="384552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7" name="PlaceHolder 6"/>
          <p:cNvSpPr>
            <a:spLocks noGrp="1"/>
          </p:cNvSpPr>
          <p:nvPr>
            <p:ph type="ftr" idx="5"/>
          </p:nvPr>
        </p:nvSpPr>
        <p:spPr/>
        <p:txBody>
          <a:bodyPr/>
          <a:p>
            <a:r>
              <a:t>Footer</a:t>
            </a:r>
          </a:p>
        </p:txBody>
      </p:sp>
      <p:sp>
        <p:nvSpPr>
          <p:cNvPr id="8" name="PlaceHolder 7"/>
          <p:cNvSpPr>
            <a:spLocks noGrp="1"/>
          </p:cNvSpPr>
          <p:nvPr>
            <p:ph type="sldNum" idx="6"/>
          </p:nvPr>
        </p:nvSpPr>
        <p:spPr/>
        <p:txBody>
          <a:bodyPr/>
          <a:p>
            <a:fld id="{9070569D-93A1-4A4A-9DD9-AA127CB2BC90}" type="slidenum">
              <a:t>&lt;#&gt;</a:t>
            </a:fld>
          </a:p>
        </p:txBody>
      </p:sp>
      <p:sp>
        <p:nvSpPr>
          <p:cNvPr id="9" name="PlaceHolder 8"/>
          <p:cNvSpPr>
            <a:spLocks noGrp="1"/>
          </p:cNvSpPr>
          <p:nvPr>
            <p:ph type="dt" idx="4"/>
          </p:nvPr>
        </p:nvSpPr>
        <p:spPr/>
        <p:txBody>
          <a:bodyPr/>
          <a:p>
            <a:r>
              <a:rPr lang="en-IN"/>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84" name="PlaceHolder 2"/>
          <p:cNvSpPr>
            <a:spLocks noGrp="1"/>
          </p:cNvSpPr>
          <p:nvPr>
            <p:ph/>
          </p:nvPr>
        </p:nvSpPr>
        <p:spPr>
          <a:xfrm>
            <a:off x="457200" y="1481400"/>
            <a:ext cx="26496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85" name="PlaceHolder 3"/>
          <p:cNvSpPr>
            <a:spLocks noGrp="1"/>
          </p:cNvSpPr>
          <p:nvPr>
            <p:ph/>
          </p:nvPr>
        </p:nvSpPr>
        <p:spPr>
          <a:xfrm>
            <a:off x="3239640" y="1481400"/>
            <a:ext cx="26496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86" name="PlaceHolder 4"/>
          <p:cNvSpPr>
            <a:spLocks noGrp="1"/>
          </p:cNvSpPr>
          <p:nvPr>
            <p:ph/>
          </p:nvPr>
        </p:nvSpPr>
        <p:spPr>
          <a:xfrm>
            <a:off x="6022080" y="1481400"/>
            <a:ext cx="26496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87" name="PlaceHolder 5"/>
          <p:cNvSpPr>
            <a:spLocks noGrp="1"/>
          </p:cNvSpPr>
          <p:nvPr>
            <p:ph/>
          </p:nvPr>
        </p:nvSpPr>
        <p:spPr>
          <a:xfrm>
            <a:off x="457200" y="3845520"/>
            <a:ext cx="26496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88" name="PlaceHolder 6"/>
          <p:cNvSpPr>
            <a:spLocks noGrp="1"/>
          </p:cNvSpPr>
          <p:nvPr>
            <p:ph/>
          </p:nvPr>
        </p:nvSpPr>
        <p:spPr>
          <a:xfrm>
            <a:off x="3239640" y="3845520"/>
            <a:ext cx="26496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89" name="PlaceHolder 7"/>
          <p:cNvSpPr>
            <a:spLocks noGrp="1"/>
          </p:cNvSpPr>
          <p:nvPr>
            <p:ph/>
          </p:nvPr>
        </p:nvSpPr>
        <p:spPr>
          <a:xfrm>
            <a:off x="6022080" y="3845520"/>
            <a:ext cx="26496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9" name="PlaceHolder 8"/>
          <p:cNvSpPr>
            <a:spLocks noGrp="1"/>
          </p:cNvSpPr>
          <p:nvPr>
            <p:ph type="ftr" idx="5"/>
          </p:nvPr>
        </p:nvSpPr>
        <p:spPr/>
        <p:txBody>
          <a:bodyPr/>
          <a:p>
            <a:r>
              <a:t>Footer</a:t>
            </a:r>
          </a:p>
        </p:txBody>
      </p:sp>
      <p:sp>
        <p:nvSpPr>
          <p:cNvPr id="10" name="PlaceHolder 9"/>
          <p:cNvSpPr>
            <a:spLocks noGrp="1"/>
          </p:cNvSpPr>
          <p:nvPr>
            <p:ph type="sldNum" idx="6"/>
          </p:nvPr>
        </p:nvSpPr>
        <p:spPr/>
        <p:txBody>
          <a:bodyPr/>
          <a:p>
            <a:fld id="{4BC3FF47-D6A7-4E4F-832C-735E589113CE}" type="slidenum">
              <a:t>&lt;#&gt;</a:t>
            </a:fld>
          </a:p>
        </p:txBody>
      </p:sp>
      <p:sp>
        <p:nvSpPr>
          <p:cNvPr id="11" name="PlaceHolder 10"/>
          <p:cNvSpPr>
            <a:spLocks noGrp="1"/>
          </p:cNvSpPr>
          <p:nvPr>
            <p:ph type="dt" idx="4"/>
          </p:nvPr>
        </p:nvSpPr>
        <p:spPr/>
        <p:txBody>
          <a:bodyPr/>
          <a:p>
            <a:r>
              <a:rPr lang="en-IN"/>
              <a:t/>
            </a: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636F5008-2541-458C-9D83-5BB7EF448BB9}" type="slidenum">
              <a:t>&lt;#&gt;</a:t>
            </a:fld>
          </a:p>
        </p:txBody>
      </p:sp>
      <p:sp>
        <p:nvSpPr>
          <p:cNvPr id="4" name="PlaceHolder 3"/>
          <p:cNvSpPr>
            <a:spLocks noGrp="1"/>
          </p:cNvSpPr>
          <p:nvPr>
            <p:ph type="dt" idx="7"/>
          </p:nvPr>
        </p:nvSpPr>
        <p:spPr/>
        <p:txBody>
          <a:bodyPr/>
          <a:p>
            <a:r>
              <a:rPr lang="en-IN"/>
              <a:t/>
            </a: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05"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106" name="PlaceHolder 2"/>
          <p:cNvSpPr>
            <a:spLocks noGrp="1"/>
          </p:cNvSpPr>
          <p:nvPr>
            <p:ph type="subTitle"/>
          </p:nvPr>
        </p:nvSpPr>
        <p:spPr>
          <a:xfrm>
            <a:off x="457200" y="1481400"/>
            <a:ext cx="8229240" cy="4525560"/>
          </a:xfrm>
          <a:prstGeom prst="rect">
            <a:avLst/>
          </a:prstGeom>
          <a:noFill/>
          <a:ln w="0">
            <a:noFill/>
          </a:ln>
        </p:spPr>
        <p:txBody>
          <a:bodyPr lIns="0" rIns="0" tIns="0" bIns="0" anchor="ctr">
            <a:noAutofit/>
          </a:bodyPr>
          <a:p>
            <a:pPr algn="ctr">
              <a:buNone/>
            </a:pPr>
            <a:endParaRPr b="0" lang="en-IN" sz="3200" spc="-1" strike="noStrike">
              <a:latin typeface="Arial"/>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3AD01374-850F-4840-B4A9-FD646386290A}" type="slidenum">
              <a:t>&lt;#&gt;</a:t>
            </a:fld>
          </a:p>
        </p:txBody>
      </p:sp>
      <p:sp>
        <p:nvSpPr>
          <p:cNvPr id="6" name="PlaceHolder 5"/>
          <p:cNvSpPr>
            <a:spLocks noGrp="1"/>
          </p:cNvSpPr>
          <p:nvPr>
            <p:ph type="dt" idx="7"/>
          </p:nvPr>
        </p:nvSpPr>
        <p:spPr/>
        <p:txBody>
          <a:bodyPr/>
          <a:p>
            <a:r>
              <a:rPr lang="en-IN"/>
              <a:t/>
            </a: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108" name="PlaceHolder 2"/>
          <p:cNvSpPr>
            <a:spLocks noGrp="1"/>
          </p:cNvSpPr>
          <p:nvPr>
            <p:ph/>
          </p:nvPr>
        </p:nvSpPr>
        <p:spPr>
          <a:xfrm>
            <a:off x="457200" y="1481400"/>
            <a:ext cx="8229240" cy="4525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77E04478-2DEB-4DBD-81DE-BF7FB7B1E40A}" type="slidenum">
              <a:t>&lt;#&gt;</a:t>
            </a:fld>
          </a:p>
        </p:txBody>
      </p:sp>
      <p:sp>
        <p:nvSpPr>
          <p:cNvPr id="6" name="PlaceHolder 5"/>
          <p:cNvSpPr>
            <a:spLocks noGrp="1"/>
          </p:cNvSpPr>
          <p:nvPr>
            <p:ph type="dt" idx="7"/>
          </p:nvPr>
        </p:nvSpPr>
        <p:spPr/>
        <p:txBody>
          <a:bodyPr/>
          <a:p>
            <a:r>
              <a:rPr lang="en-IN"/>
              <a:t/>
            </a: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110" name="PlaceHolder 2"/>
          <p:cNvSpPr>
            <a:spLocks noGrp="1"/>
          </p:cNvSpPr>
          <p:nvPr>
            <p:ph/>
          </p:nvPr>
        </p:nvSpPr>
        <p:spPr>
          <a:xfrm>
            <a:off x="457200" y="1481400"/>
            <a:ext cx="4015800" cy="4525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111" name="PlaceHolder 3"/>
          <p:cNvSpPr>
            <a:spLocks noGrp="1"/>
          </p:cNvSpPr>
          <p:nvPr>
            <p:ph/>
          </p:nvPr>
        </p:nvSpPr>
        <p:spPr>
          <a:xfrm>
            <a:off x="4674240" y="1481400"/>
            <a:ext cx="4015800" cy="4525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5" name="PlaceHolder 4"/>
          <p:cNvSpPr>
            <a:spLocks noGrp="1"/>
          </p:cNvSpPr>
          <p:nvPr>
            <p:ph type="ftr" idx="8"/>
          </p:nvPr>
        </p:nvSpPr>
        <p:spPr/>
        <p:txBody>
          <a:bodyPr/>
          <a:p>
            <a:r>
              <a:t>Footer</a:t>
            </a:r>
          </a:p>
        </p:txBody>
      </p:sp>
      <p:sp>
        <p:nvSpPr>
          <p:cNvPr id="6" name="PlaceHolder 5"/>
          <p:cNvSpPr>
            <a:spLocks noGrp="1"/>
          </p:cNvSpPr>
          <p:nvPr>
            <p:ph type="sldNum" idx="9"/>
          </p:nvPr>
        </p:nvSpPr>
        <p:spPr/>
        <p:txBody>
          <a:bodyPr/>
          <a:p>
            <a:fld id="{6D9ED356-6FD0-4C3F-B28C-D1B785FA707F}" type="slidenum">
              <a:t>&lt;#&gt;</a:t>
            </a:fld>
          </a:p>
        </p:txBody>
      </p:sp>
      <p:sp>
        <p:nvSpPr>
          <p:cNvPr id="7" name="PlaceHolder 6"/>
          <p:cNvSpPr>
            <a:spLocks noGrp="1"/>
          </p:cNvSpPr>
          <p:nvPr>
            <p:ph type="dt" idx="7"/>
          </p:nvPr>
        </p:nvSpPr>
        <p:spPr/>
        <p:txBody>
          <a:bodyPr/>
          <a:p>
            <a:r>
              <a:rPr lang="en-IN"/>
              <a:t/>
            </a: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12"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3" name="PlaceHolder 2"/>
          <p:cNvSpPr>
            <a:spLocks noGrp="1"/>
          </p:cNvSpPr>
          <p:nvPr>
            <p:ph type="ftr" idx="8"/>
          </p:nvPr>
        </p:nvSpPr>
        <p:spPr/>
        <p:txBody>
          <a:bodyPr/>
          <a:p>
            <a:r>
              <a:t>Footer</a:t>
            </a:r>
          </a:p>
        </p:txBody>
      </p:sp>
      <p:sp>
        <p:nvSpPr>
          <p:cNvPr id="4" name="PlaceHolder 3"/>
          <p:cNvSpPr>
            <a:spLocks noGrp="1"/>
          </p:cNvSpPr>
          <p:nvPr>
            <p:ph type="sldNum" idx="9"/>
          </p:nvPr>
        </p:nvSpPr>
        <p:spPr/>
        <p:txBody>
          <a:bodyPr/>
          <a:p>
            <a:fld id="{28AF1BBD-6438-4C11-B0BD-229C4AB33BAD}" type="slidenum">
              <a:t>&lt;#&gt;</a:t>
            </a:fld>
          </a:p>
        </p:txBody>
      </p:sp>
      <p:sp>
        <p:nvSpPr>
          <p:cNvPr id="5" name="PlaceHolder 4"/>
          <p:cNvSpPr>
            <a:spLocks noGrp="1"/>
          </p:cNvSpPr>
          <p:nvPr>
            <p:ph type="dt" idx="7"/>
          </p:nvPr>
        </p:nvSpPr>
        <p:spPr/>
        <p:txBody>
          <a:bodyPr/>
          <a:p>
            <a:r>
              <a:rPr lang="en-IN"/>
              <a:t/>
            </a: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3" name="PlaceHolder 1"/>
          <p:cNvSpPr>
            <a:spLocks noGrp="1"/>
          </p:cNvSpPr>
          <p:nvPr>
            <p:ph type="subTitle"/>
          </p:nvPr>
        </p:nvSpPr>
        <p:spPr>
          <a:xfrm>
            <a:off x="457200" y="274680"/>
            <a:ext cx="8229240" cy="5297760"/>
          </a:xfrm>
          <a:prstGeom prst="rect">
            <a:avLst/>
          </a:prstGeom>
          <a:noFill/>
          <a:ln w="0">
            <a:noFill/>
          </a:ln>
        </p:spPr>
        <p:txBody>
          <a:bodyPr lIns="0" rIns="0" tIns="0" bIns="0" anchor="ctr">
            <a:noAutofit/>
          </a:bodyPr>
          <a:p>
            <a:pPr algn="ctr">
              <a:buNone/>
            </a:pPr>
            <a:endParaRPr b="0" lang="en-IN" sz="3200" spc="-1" strike="noStrike">
              <a:latin typeface="Arial"/>
            </a:endParaRPr>
          </a:p>
        </p:txBody>
      </p:sp>
      <p:sp>
        <p:nvSpPr>
          <p:cNvPr id="3" name="PlaceHolder 2"/>
          <p:cNvSpPr>
            <a:spLocks noGrp="1"/>
          </p:cNvSpPr>
          <p:nvPr>
            <p:ph type="ftr" idx="8"/>
          </p:nvPr>
        </p:nvSpPr>
        <p:spPr/>
        <p:txBody>
          <a:bodyPr/>
          <a:p>
            <a:r>
              <a:t>Footer</a:t>
            </a:r>
          </a:p>
        </p:txBody>
      </p:sp>
      <p:sp>
        <p:nvSpPr>
          <p:cNvPr id="4" name="PlaceHolder 3"/>
          <p:cNvSpPr>
            <a:spLocks noGrp="1"/>
          </p:cNvSpPr>
          <p:nvPr>
            <p:ph type="sldNum" idx="9"/>
          </p:nvPr>
        </p:nvSpPr>
        <p:spPr/>
        <p:txBody>
          <a:bodyPr/>
          <a:p>
            <a:fld id="{5773B05D-F2F0-42EC-89BF-331DAE3A2C00}" type="slidenum">
              <a:t>&lt;#&gt;</a:t>
            </a:fld>
          </a:p>
        </p:txBody>
      </p:sp>
      <p:sp>
        <p:nvSpPr>
          <p:cNvPr id="5" name="PlaceHolder 4"/>
          <p:cNvSpPr>
            <a:spLocks noGrp="1"/>
          </p:cNvSpPr>
          <p:nvPr>
            <p:ph type="dt" idx="7"/>
          </p:nvPr>
        </p:nvSpPr>
        <p:spPr/>
        <p:txBody>
          <a:bodyPr/>
          <a:p>
            <a:r>
              <a:rPr lang="en-IN"/>
              <a:t/>
            </a: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115" name="PlaceHolder 2"/>
          <p:cNvSpPr>
            <a:spLocks noGrp="1"/>
          </p:cNvSpPr>
          <p:nvPr>
            <p:ph/>
          </p:nvPr>
        </p:nvSpPr>
        <p:spPr>
          <a:xfrm>
            <a:off x="457200" y="148140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116" name="PlaceHolder 3"/>
          <p:cNvSpPr>
            <a:spLocks noGrp="1"/>
          </p:cNvSpPr>
          <p:nvPr>
            <p:ph/>
          </p:nvPr>
        </p:nvSpPr>
        <p:spPr>
          <a:xfrm>
            <a:off x="4674240" y="1481400"/>
            <a:ext cx="4015800" cy="4525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117" name="PlaceHolder 4"/>
          <p:cNvSpPr>
            <a:spLocks noGrp="1"/>
          </p:cNvSpPr>
          <p:nvPr>
            <p:ph/>
          </p:nvPr>
        </p:nvSpPr>
        <p:spPr>
          <a:xfrm>
            <a:off x="457200" y="384552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76646500-9867-4863-A439-1C542CDBB7E3}" type="slidenum">
              <a:t>&lt;#&gt;</a:t>
            </a:fld>
          </a:p>
        </p:txBody>
      </p:sp>
      <p:sp>
        <p:nvSpPr>
          <p:cNvPr id="8" name="PlaceHolder 7"/>
          <p:cNvSpPr>
            <a:spLocks noGrp="1"/>
          </p:cNvSpPr>
          <p:nvPr>
            <p:ph type="dt" idx="7"/>
          </p:nvPr>
        </p:nvSpPr>
        <p:spPr/>
        <p:txBody>
          <a:bodyPr/>
          <a:p>
            <a:r>
              <a:rPr lang="en-IN"/>
              <a:t/>
            </a: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119" name="PlaceHolder 2"/>
          <p:cNvSpPr>
            <a:spLocks noGrp="1"/>
          </p:cNvSpPr>
          <p:nvPr>
            <p:ph/>
          </p:nvPr>
        </p:nvSpPr>
        <p:spPr>
          <a:xfrm>
            <a:off x="457200" y="1481400"/>
            <a:ext cx="4015800" cy="4525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120" name="PlaceHolder 3"/>
          <p:cNvSpPr>
            <a:spLocks noGrp="1"/>
          </p:cNvSpPr>
          <p:nvPr>
            <p:ph/>
          </p:nvPr>
        </p:nvSpPr>
        <p:spPr>
          <a:xfrm>
            <a:off x="4674240" y="148140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121" name="PlaceHolder 4"/>
          <p:cNvSpPr>
            <a:spLocks noGrp="1"/>
          </p:cNvSpPr>
          <p:nvPr>
            <p:ph/>
          </p:nvPr>
        </p:nvSpPr>
        <p:spPr>
          <a:xfrm>
            <a:off x="4674240" y="384552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2968E3BD-B52B-4980-8825-9F0C126F8E4C}" type="slidenum">
              <a:t>&lt;#&gt;</a:t>
            </a:fld>
          </a:p>
        </p:txBody>
      </p:sp>
      <p:sp>
        <p:nvSpPr>
          <p:cNvPr id="8" name="PlaceHolder 7"/>
          <p:cNvSpPr>
            <a:spLocks noGrp="1"/>
          </p:cNvSpPr>
          <p:nvPr>
            <p:ph type="dt" idx="7"/>
          </p:nvPr>
        </p:nvSpPr>
        <p:spPr/>
        <p:txBody>
          <a:bodyPr/>
          <a:p>
            <a:r>
              <a:rPr lang="en-IN"/>
              <a:t/>
            </a: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22"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123" name="PlaceHolder 2"/>
          <p:cNvSpPr>
            <a:spLocks noGrp="1"/>
          </p:cNvSpPr>
          <p:nvPr>
            <p:ph/>
          </p:nvPr>
        </p:nvSpPr>
        <p:spPr>
          <a:xfrm>
            <a:off x="457200" y="148140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124" name="PlaceHolder 3"/>
          <p:cNvSpPr>
            <a:spLocks noGrp="1"/>
          </p:cNvSpPr>
          <p:nvPr>
            <p:ph/>
          </p:nvPr>
        </p:nvSpPr>
        <p:spPr>
          <a:xfrm>
            <a:off x="4674240" y="148140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125" name="PlaceHolder 4"/>
          <p:cNvSpPr>
            <a:spLocks noGrp="1"/>
          </p:cNvSpPr>
          <p:nvPr>
            <p:ph/>
          </p:nvPr>
        </p:nvSpPr>
        <p:spPr>
          <a:xfrm>
            <a:off x="457200" y="3845520"/>
            <a:ext cx="822924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F4D822FF-2D95-4E1D-9CDC-3BE41277DDD2}" type="slidenum">
              <a:t>&lt;#&gt;</a:t>
            </a:fld>
          </a:p>
        </p:txBody>
      </p:sp>
      <p:sp>
        <p:nvSpPr>
          <p:cNvPr id="8" name="PlaceHolder 7"/>
          <p:cNvSpPr>
            <a:spLocks noGrp="1"/>
          </p:cNvSpPr>
          <p:nvPr>
            <p:ph type="dt" idx="7"/>
          </p:nvPr>
        </p:nvSpPr>
        <p:spPr/>
        <p:txBody>
          <a:bodyPr/>
          <a:p>
            <a:r>
              <a:rPr lang="en-IN"/>
              <a:t/>
            </a: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127" name="PlaceHolder 2"/>
          <p:cNvSpPr>
            <a:spLocks noGrp="1"/>
          </p:cNvSpPr>
          <p:nvPr>
            <p:ph/>
          </p:nvPr>
        </p:nvSpPr>
        <p:spPr>
          <a:xfrm>
            <a:off x="457200" y="1481400"/>
            <a:ext cx="822924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128" name="PlaceHolder 3"/>
          <p:cNvSpPr>
            <a:spLocks noGrp="1"/>
          </p:cNvSpPr>
          <p:nvPr>
            <p:ph/>
          </p:nvPr>
        </p:nvSpPr>
        <p:spPr>
          <a:xfrm>
            <a:off x="457200" y="3845520"/>
            <a:ext cx="822924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5" name="PlaceHolder 4"/>
          <p:cNvSpPr>
            <a:spLocks noGrp="1"/>
          </p:cNvSpPr>
          <p:nvPr>
            <p:ph type="ftr" idx="8"/>
          </p:nvPr>
        </p:nvSpPr>
        <p:spPr/>
        <p:txBody>
          <a:bodyPr/>
          <a:p>
            <a:r>
              <a:t>Footer</a:t>
            </a:r>
          </a:p>
        </p:txBody>
      </p:sp>
      <p:sp>
        <p:nvSpPr>
          <p:cNvPr id="6" name="PlaceHolder 5"/>
          <p:cNvSpPr>
            <a:spLocks noGrp="1"/>
          </p:cNvSpPr>
          <p:nvPr>
            <p:ph type="sldNum" idx="9"/>
          </p:nvPr>
        </p:nvSpPr>
        <p:spPr/>
        <p:txBody>
          <a:bodyPr/>
          <a:p>
            <a:fld id="{9B26B053-D775-434C-B75A-12995E5FE70D}" type="slidenum">
              <a:t>&lt;#&gt;</a:t>
            </a:fld>
          </a:p>
        </p:txBody>
      </p:sp>
      <p:sp>
        <p:nvSpPr>
          <p:cNvPr id="7" name="PlaceHolder 6"/>
          <p:cNvSpPr>
            <a:spLocks noGrp="1"/>
          </p:cNvSpPr>
          <p:nvPr>
            <p:ph type="dt" idx="7"/>
          </p:nvPr>
        </p:nvSpPr>
        <p:spPr/>
        <p:txBody>
          <a:bodyPr/>
          <a:p>
            <a:r>
              <a:rPr lang="en-IN"/>
              <a:t/>
            </a: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130" name="PlaceHolder 2"/>
          <p:cNvSpPr>
            <a:spLocks noGrp="1"/>
          </p:cNvSpPr>
          <p:nvPr>
            <p:ph/>
          </p:nvPr>
        </p:nvSpPr>
        <p:spPr>
          <a:xfrm>
            <a:off x="457200" y="148140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131" name="PlaceHolder 3"/>
          <p:cNvSpPr>
            <a:spLocks noGrp="1"/>
          </p:cNvSpPr>
          <p:nvPr>
            <p:ph/>
          </p:nvPr>
        </p:nvSpPr>
        <p:spPr>
          <a:xfrm>
            <a:off x="4674240" y="148140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132" name="PlaceHolder 4"/>
          <p:cNvSpPr>
            <a:spLocks noGrp="1"/>
          </p:cNvSpPr>
          <p:nvPr>
            <p:ph/>
          </p:nvPr>
        </p:nvSpPr>
        <p:spPr>
          <a:xfrm>
            <a:off x="457200" y="384552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133" name="PlaceHolder 5"/>
          <p:cNvSpPr>
            <a:spLocks noGrp="1"/>
          </p:cNvSpPr>
          <p:nvPr>
            <p:ph/>
          </p:nvPr>
        </p:nvSpPr>
        <p:spPr>
          <a:xfrm>
            <a:off x="4674240" y="3845520"/>
            <a:ext cx="40158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7" name="PlaceHolder 6"/>
          <p:cNvSpPr>
            <a:spLocks noGrp="1"/>
          </p:cNvSpPr>
          <p:nvPr>
            <p:ph type="ftr" idx="8"/>
          </p:nvPr>
        </p:nvSpPr>
        <p:spPr/>
        <p:txBody>
          <a:bodyPr/>
          <a:p>
            <a:r>
              <a:t>Footer</a:t>
            </a:r>
          </a:p>
        </p:txBody>
      </p:sp>
      <p:sp>
        <p:nvSpPr>
          <p:cNvPr id="8" name="PlaceHolder 7"/>
          <p:cNvSpPr>
            <a:spLocks noGrp="1"/>
          </p:cNvSpPr>
          <p:nvPr>
            <p:ph type="sldNum" idx="9"/>
          </p:nvPr>
        </p:nvSpPr>
        <p:spPr/>
        <p:txBody>
          <a:bodyPr/>
          <a:p>
            <a:fld id="{2E05CC3F-8FCF-4DDF-A0C8-10178E0CF8C6}" type="slidenum">
              <a:t>&lt;#&gt;</a:t>
            </a:fld>
          </a:p>
        </p:txBody>
      </p:sp>
      <p:sp>
        <p:nvSpPr>
          <p:cNvPr id="9" name="PlaceHolder 8"/>
          <p:cNvSpPr>
            <a:spLocks noGrp="1"/>
          </p:cNvSpPr>
          <p:nvPr>
            <p:ph type="dt" idx="7"/>
          </p:nvPr>
        </p:nvSpPr>
        <p:spPr/>
        <p:txBody>
          <a:bodyPr/>
          <a:p>
            <a:r>
              <a:rPr lang="en-IN"/>
              <a:t/>
            </a: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endParaRPr b="0" lang="en-US" sz="1800" spc="-1" strike="noStrike">
              <a:solidFill>
                <a:srgbClr val="000000"/>
              </a:solidFill>
              <a:latin typeface="Lucida Sans Unicode"/>
            </a:endParaRPr>
          </a:p>
        </p:txBody>
      </p:sp>
      <p:sp>
        <p:nvSpPr>
          <p:cNvPr id="135" name="PlaceHolder 2"/>
          <p:cNvSpPr>
            <a:spLocks noGrp="1"/>
          </p:cNvSpPr>
          <p:nvPr>
            <p:ph/>
          </p:nvPr>
        </p:nvSpPr>
        <p:spPr>
          <a:xfrm>
            <a:off x="457200" y="1481400"/>
            <a:ext cx="26496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136" name="PlaceHolder 3"/>
          <p:cNvSpPr>
            <a:spLocks noGrp="1"/>
          </p:cNvSpPr>
          <p:nvPr>
            <p:ph/>
          </p:nvPr>
        </p:nvSpPr>
        <p:spPr>
          <a:xfrm>
            <a:off x="3239640" y="1481400"/>
            <a:ext cx="26496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137" name="PlaceHolder 4"/>
          <p:cNvSpPr>
            <a:spLocks noGrp="1"/>
          </p:cNvSpPr>
          <p:nvPr>
            <p:ph/>
          </p:nvPr>
        </p:nvSpPr>
        <p:spPr>
          <a:xfrm>
            <a:off x="6022080" y="1481400"/>
            <a:ext cx="26496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138" name="PlaceHolder 5"/>
          <p:cNvSpPr>
            <a:spLocks noGrp="1"/>
          </p:cNvSpPr>
          <p:nvPr>
            <p:ph/>
          </p:nvPr>
        </p:nvSpPr>
        <p:spPr>
          <a:xfrm>
            <a:off x="457200" y="3845520"/>
            <a:ext cx="26496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139" name="PlaceHolder 6"/>
          <p:cNvSpPr>
            <a:spLocks noGrp="1"/>
          </p:cNvSpPr>
          <p:nvPr>
            <p:ph/>
          </p:nvPr>
        </p:nvSpPr>
        <p:spPr>
          <a:xfrm>
            <a:off x="3239640" y="3845520"/>
            <a:ext cx="26496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140" name="PlaceHolder 7"/>
          <p:cNvSpPr>
            <a:spLocks noGrp="1"/>
          </p:cNvSpPr>
          <p:nvPr>
            <p:ph/>
          </p:nvPr>
        </p:nvSpPr>
        <p:spPr>
          <a:xfrm>
            <a:off x="6022080" y="3845520"/>
            <a:ext cx="2649600" cy="2158560"/>
          </a:xfrm>
          <a:prstGeom prst="rect">
            <a:avLst/>
          </a:prstGeom>
          <a:noFill/>
          <a:ln w="0">
            <a:noFill/>
          </a:ln>
        </p:spPr>
        <p:txBody>
          <a:bodyPr lIns="0" rIns="0" tIns="0" bIns="0" anchor="t">
            <a:normAutofit/>
          </a:bodyPr>
          <a:p>
            <a:endParaRPr b="0" lang="en-US" sz="2700" spc="-1" strike="noStrike">
              <a:solidFill>
                <a:srgbClr val="000000"/>
              </a:solidFill>
              <a:latin typeface="Lucida Sans Unicode"/>
            </a:endParaRPr>
          </a:p>
        </p:txBody>
      </p:sp>
      <p:sp>
        <p:nvSpPr>
          <p:cNvPr id="9" name="PlaceHolder 8"/>
          <p:cNvSpPr>
            <a:spLocks noGrp="1"/>
          </p:cNvSpPr>
          <p:nvPr>
            <p:ph type="ftr" idx="8"/>
          </p:nvPr>
        </p:nvSpPr>
        <p:spPr/>
        <p:txBody>
          <a:bodyPr/>
          <a:p>
            <a:r>
              <a:t>Footer</a:t>
            </a:r>
          </a:p>
        </p:txBody>
      </p:sp>
      <p:sp>
        <p:nvSpPr>
          <p:cNvPr id="10" name="PlaceHolder 9"/>
          <p:cNvSpPr>
            <a:spLocks noGrp="1"/>
          </p:cNvSpPr>
          <p:nvPr>
            <p:ph type="sldNum" idx="9"/>
          </p:nvPr>
        </p:nvSpPr>
        <p:spPr/>
        <p:txBody>
          <a:bodyPr/>
          <a:p>
            <a:fld id="{18AE2289-D6D1-4BA4-9639-0F37FB0ABA7E}" type="slidenum">
              <a:t>&lt;#&gt;</a:t>
            </a:fld>
          </a:p>
        </p:txBody>
      </p:sp>
      <p:sp>
        <p:nvSpPr>
          <p:cNvPr id="11" name="PlaceHolder 10"/>
          <p:cNvSpPr>
            <a:spLocks noGrp="1"/>
          </p:cNvSpPr>
          <p:nvPr>
            <p:ph type="dt" idx="7"/>
          </p:nvPr>
        </p:nvSpPr>
        <p:spPr/>
        <p:txBody>
          <a:bodyPr/>
          <a:p>
            <a:r>
              <a:rPr lang="en-IN"/>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jpe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3.jpeg"/><Relationship Id="rId3" Type="http://schemas.openxmlformats.org/officeDocument/2006/relationships/image" Target="../media/image4.jpeg"/><Relationship Id="rId4" Type="http://schemas.openxmlformats.org/officeDocument/2006/relationships/slideLayout" Target="../slideLayouts/slideLayout25.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 Id="rId9" Type="http://schemas.openxmlformats.org/officeDocument/2006/relationships/slideLayout" Target="../slideLayouts/slideLayout30.xml"/><Relationship Id="rId10" Type="http://schemas.openxmlformats.org/officeDocument/2006/relationships/slideLayout" Target="../slideLayouts/slideLayout31.xml"/><Relationship Id="rId11" Type="http://schemas.openxmlformats.org/officeDocument/2006/relationships/slideLayout" Target="../slideLayouts/slideLayout32.xml"/><Relationship Id="rId12" Type="http://schemas.openxmlformats.org/officeDocument/2006/relationships/slideLayout" Target="../slideLayouts/slideLayout33.xml"/><Relationship Id="rId13" Type="http://schemas.openxmlformats.org/officeDocument/2006/relationships/slideLayout" Target="../slideLayouts/slideLayout34.xml"/><Relationship Id="rId14" Type="http://schemas.openxmlformats.org/officeDocument/2006/relationships/slideLayout" Target="../slideLayouts/slideLayout35.xml"/><Relationship Id="rId15"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da2bf">
            <a:alpha val="56000"/>
          </a:srgbClr>
        </a:solidFill>
      </p:bgPr>
    </p:bg>
    <p:spTree>
      <p:nvGrpSpPr>
        <p:cNvPr id="1" name=""/>
        <p:cNvGrpSpPr/>
        <p:nvPr/>
      </p:nvGrpSpPr>
      <p:grpSpPr>
        <a:xfrm>
          <a:off x="0" y="0"/>
          <a:ext cx="0" cy="0"/>
          <a:chOff x="0" y="0"/>
          <a:chExt cx="0" cy="0"/>
        </a:xfrm>
      </p:grpSpPr>
      <p:sp>
        <p:nvSpPr>
          <p:cNvPr id="0" name="Freeform 12"/>
          <p:cNvSpPr/>
          <p:nvPr/>
        </p:nvSpPr>
        <p:spPr>
          <a:xfrm>
            <a:off x="499320" y="5945040"/>
            <a:ext cx="4940280" cy="920880"/>
          </a:xfrm>
          <a:custGeom>
            <a:avLst/>
            <a:gdLst/>
            <a:ahLst/>
            <a:rect l="l" t="t" r="r" b="b"/>
            <a:pathLst>
              <a:path w="7485" h="337">
                <a:moveTo>
                  <a:pt x="0" y="2"/>
                </a:moveTo>
                <a:lnTo>
                  <a:pt x="7485" y="337"/>
                </a:lnTo>
                <a:lnTo>
                  <a:pt x="5558" y="337"/>
                </a:lnTo>
                <a:lnTo>
                  <a:pt x="1" y="0"/>
                </a:lnTo>
              </a:path>
            </a:pathLst>
          </a:custGeom>
          <a:solidFill>
            <a:schemeClr val="accent1">
              <a:tint val="65000"/>
              <a:satMod val="115000"/>
              <a:alpha val="40000"/>
            </a:schemeClr>
          </a:solidFill>
          <a:ln w="9525">
            <a:noFill/>
          </a:ln>
        </p:spPr>
        <p:style>
          <a:lnRef idx="0"/>
          <a:fillRef idx="0"/>
          <a:effectRef idx="0"/>
          <a:fontRef idx="minor"/>
        </p:style>
      </p:sp>
      <p:sp>
        <p:nvSpPr>
          <p:cNvPr id="1" name="Freeform 11"/>
          <p:cNvSpPr/>
          <p:nvPr/>
        </p:nvSpPr>
        <p:spPr>
          <a:xfrm>
            <a:off x="485640" y="5938920"/>
            <a:ext cx="3690000" cy="933120"/>
          </a:xfrm>
          <a:custGeom>
            <a:avLst/>
            <a:gdLst/>
            <a:ahLst/>
            <a:rect l="l" t="t" r="r" b="b"/>
            <a:pathLst>
              <a:path w="5591" h="588">
                <a:moveTo>
                  <a:pt x="0" y="0"/>
                </a:moveTo>
                <a:lnTo>
                  <a:pt x="5591" y="585"/>
                </a:lnTo>
                <a:lnTo>
                  <a:pt x="4415" y="588"/>
                </a:lnTo>
                <a:lnTo>
                  <a:pt x="12" y="4"/>
                </a:lnTo>
              </a:path>
            </a:pathLst>
          </a:custGeom>
          <a:solidFill>
            <a:srgbClr val="000000"/>
          </a:solidFill>
          <a:ln w="9525">
            <a:noFill/>
          </a:ln>
        </p:spPr>
        <p:style>
          <a:lnRef idx="0"/>
          <a:fillRef idx="0"/>
          <a:effectRef idx="0"/>
          <a:fontRef idx="minor"/>
        </p:style>
      </p:sp>
      <p:sp>
        <p:nvSpPr>
          <p:cNvPr id="2" name="Right Triangle 13"/>
          <p:cNvSpPr/>
          <p:nvPr/>
        </p:nvSpPr>
        <p:spPr>
          <a:xfrm>
            <a:off x="-6120" y="5791320"/>
            <a:ext cx="3402000" cy="1080360"/>
          </a:xfrm>
          <a:prstGeom prst="rtTriangle">
            <a:avLst/>
          </a:prstGeom>
          <a:blipFill rotWithShape="0">
            <a:blip r:embed="rId2">
              <a:alphaModFix amt="50000"/>
            </a:blip>
            <a:srcRect/>
            <a:tile/>
          </a:blipFill>
          <a:ln w="12700">
            <a:noFill/>
          </a:ln>
          <a:effectLst>
            <a:outerShdw blurRad="50760" dir="5400000" dist="38160" rotWithShape="0">
              <a:srgbClr val="000000">
                <a:alpha val="35000"/>
              </a:srgbClr>
            </a:outerShdw>
          </a:effectLst>
        </p:spPr>
        <p:style>
          <a:lnRef idx="3">
            <a:schemeClr val="lt1"/>
          </a:lnRef>
          <a:fillRef idx="1">
            <a:schemeClr val="accent1"/>
          </a:fillRef>
          <a:effectRef idx="1">
            <a:schemeClr val="accent1"/>
          </a:effectRef>
          <a:fontRef idx="minor"/>
        </p:style>
      </p:sp>
      <p:sp>
        <p:nvSpPr>
          <p:cNvPr id="3" name="Straight Connector 14"/>
          <p:cNvSpPr/>
          <p:nvPr/>
        </p:nvSpPr>
        <p:spPr>
          <a:xfrm>
            <a:off x="-9000" y="5787720"/>
            <a:ext cx="3405240" cy="1084320"/>
          </a:xfrm>
          <a:prstGeom prst="line">
            <a:avLst/>
          </a:prstGeom>
          <a:ln w="12065">
            <a:solidFill>
              <a:srgbClr val="196f85"/>
            </a:solidFill>
            <a:miter/>
          </a:ln>
        </p:spPr>
        <p:style>
          <a:lnRef idx="2">
            <a:schemeClr val="accent1"/>
          </a:lnRef>
          <a:fillRef idx="0">
            <a:schemeClr val="accent1"/>
          </a:fillRef>
          <a:effectRef idx="1">
            <a:schemeClr val="accent1"/>
          </a:effectRef>
          <a:fontRef idx="minor"/>
        </p:style>
      </p:sp>
      <p:sp>
        <p:nvSpPr>
          <p:cNvPr id="4" name="PlaceHolder 1"/>
          <p:cNvSpPr>
            <a:spLocks noGrp="1"/>
          </p:cNvSpPr>
          <p:nvPr>
            <p:ph type="dt" idx="1"/>
          </p:nvPr>
        </p:nvSpPr>
        <p:spPr>
          <a:xfrm>
            <a:off x="6726960" y="6408000"/>
            <a:ext cx="1919880" cy="365400"/>
          </a:xfrm>
          <a:prstGeom prst="rect">
            <a:avLst/>
          </a:prstGeom>
          <a:noFill/>
          <a:ln w="0">
            <a:noFill/>
          </a:ln>
        </p:spPr>
        <p:txBody>
          <a:bodyPr lIns="90000" rIns="90000" tIns="45000" bIns="45000" anchor="b">
            <a:noAutofit/>
          </a:bodyPr>
          <a:lstStyle>
            <a:lvl1pPr>
              <a:lnSpc>
                <a:spcPct val="100000"/>
              </a:lnSpc>
              <a:buNone/>
              <a:defRPr b="0" lang="en-US" sz="1000" spc="-1" strike="noStrike">
                <a:solidFill>
                  <a:srgbClr val="000000"/>
                </a:solidFill>
                <a:latin typeface="Lucida Sans Unicode"/>
              </a:defRPr>
            </a:lvl1pPr>
          </a:lstStyle>
          <a:p>
            <a:pPr>
              <a:lnSpc>
                <a:spcPct val="100000"/>
              </a:lnSpc>
              <a:buNone/>
            </a:pPr>
            <a:r>
              <a:rPr b="0" lang="en-US" sz="1000" spc="-1" strike="noStrike">
                <a:solidFill>
                  <a:srgbClr val="000000"/>
                </a:solidFill>
                <a:latin typeface="Lucida Sans Unicode"/>
              </a:rPr>
              <a:t>&lt;date/time&gt;</a:t>
            </a:r>
            <a:endParaRPr b="0" lang="en-IN" sz="1000" spc="-1" strike="noStrike">
              <a:latin typeface="Times New Roman"/>
            </a:endParaRPr>
          </a:p>
        </p:txBody>
      </p:sp>
      <p:sp>
        <p:nvSpPr>
          <p:cNvPr id="5" name="PlaceHolder 2"/>
          <p:cNvSpPr>
            <a:spLocks noGrp="1"/>
          </p:cNvSpPr>
          <p:nvPr>
            <p:ph type="ftr" idx="2"/>
          </p:nvPr>
        </p:nvSpPr>
        <p:spPr>
          <a:xfrm>
            <a:off x="4380120" y="6408000"/>
            <a:ext cx="2350440" cy="364680"/>
          </a:xfrm>
          <a:prstGeom prst="rect">
            <a:avLst/>
          </a:prstGeom>
          <a:noFill/>
          <a:ln w="0">
            <a:noFill/>
          </a:ln>
        </p:spPr>
        <p:txBody>
          <a:bodyPr lIns="90000" rIns="90000" tIns="45000" bIns="45000" anchor="b">
            <a:noAutofit/>
          </a:bodyPr>
          <a:lstStyle>
            <a:lvl1pPr algn="ctr">
              <a:buNone/>
              <a:defRPr b="0" lang="en-IN" sz="1400" spc="-1" strike="noStrike">
                <a:latin typeface="Times New Roman"/>
              </a:defRPr>
            </a:lvl1pPr>
          </a:lstStyle>
          <a:p>
            <a:pPr algn="ctr">
              <a:buNone/>
            </a:pPr>
            <a:r>
              <a:rPr b="0" lang="en-IN" sz="1400" spc="-1" strike="noStrike">
                <a:latin typeface="Times New Roman"/>
              </a:rPr>
              <a:t>&lt;footer&gt;</a:t>
            </a:r>
            <a:endParaRPr b="0" lang="en-IN" sz="1400" spc="-1" strike="noStrike">
              <a:latin typeface="Times New Roman"/>
            </a:endParaRPr>
          </a:p>
        </p:txBody>
      </p:sp>
      <p:sp>
        <p:nvSpPr>
          <p:cNvPr id="6" name="PlaceHolder 3"/>
          <p:cNvSpPr>
            <a:spLocks noGrp="1"/>
          </p:cNvSpPr>
          <p:nvPr>
            <p:ph type="sldNum" idx="3"/>
          </p:nvPr>
        </p:nvSpPr>
        <p:spPr>
          <a:xfrm>
            <a:off x="8647200" y="6408000"/>
            <a:ext cx="365400" cy="364680"/>
          </a:xfrm>
          <a:prstGeom prst="rect">
            <a:avLst/>
          </a:prstGeom>
          <a:noFill/>
          <a:ln w="0">
            <a:noFill/>
          </a:ln>
        </p:spPr>
        <p:txBody>
          <a:bodyPr lIns="90000" rIns="90000" tIns="45000" bIns="45000" anchor="b">
            <a:noAutofit/>
          </a:bodyPr>
          <a:lstStyle>
            <a:lvl1pPr algn="r">
              <a:lnSpc>
                <a:spcPct val="100000"/>
              </a:lnSpc>
              <a:buNone/>
              <a:defRPr b="0" lang="en-US" sz="1000" spc="-1" strike="noStrike">
                <a:solidFill>
                  <a:srgbClr val="000000"/>
                </a:solidFill>
                <a:latin typeface="Lucida Sans Unicode"/>
              </a:defRPr>
            </a:lvl1pPr>
          </a:lstStyle>
          <a:p>
            <a:pPr algn="r">
              <a:lnSpc>
                <a:spcPct val="100000"/>
              </a:lnSpc>
              <a:buNone/>
            </a:pPr>
            <a:fld id="{502C4C6E-775C-4BDF-98B7-0E9984EB2739}" type="slidenum">
              <a:rPr b="0" lang="en-US" sz="1000" spc="-1" strike="noStrike">
                <a:solidFill>
                  <a:srgbClr val="000000"/>
                </a:solidFill>
                <a:latin typeface="Lucida Sans Unicode"/>
              </a:rPr>
              <a:t>&lt;number&gt;</a:t>
            </a:fld>
            <a:endParaRPr b="0" lang="en-IN" sz="1000" spc="-1" strike="noStrike">
              <a:latin typeface="Times New Roman"/>
            </a:endParaRPr>
          </a:p>
        </p:txBody>
      </p:sp>
      <p:sp>
        <p:nvSpPr>
          <p:cNvPr id="7" name="PlaceHolder 4"/>
          <p:cNvSpPr>
            <a:spLocks noGrp="1"/>
          </p:cNvSpPr>
          <p:nvPr>
            <p:ph type="title"/>
          </p:nvPr>
        </p:nvSpPr>
        <p:spPr>
          <a:xfrm>
            <a:off x="457200" y="274680"/>
            <a:ext cx="8229240" cy="1142640"/>
          </a:xfrm>
          <a:prstGeom prst="rect">
            <a:avLst/>
          </a:prstGeom>
          <a:noFill/>
          <a:ln w="0">
            <a:noFill/>
          </a:ln>
        </p:spPr>
        <p:txBody>
          <a:bodyPr lIns="90000" rIns="90000" tIns="45000" bIns="45000" anchor="ctr">
            <a:noAutofit/>
          </a:bodyPr>
          <a:p>
            <a:pPr>
              <a:lnSpc>
                <a:spcPct val="100000"/>
              </a:lnSpc>
              <a:buNone/>
            </a:pPr>
            <a:r>
              <a:rPr b="1" lang="en-US" sz="4100" spc="-1" strike="noStrike">
                <a:solidFill>
                  <a:srgbClr val="464646"/>
                </a:solidFill>
                <a:latin typeface="Lucida Sans Unicode"/>
              </a:rPr>
              <a:t>Click to edit Master title style</a:t>
            </a:r>
            <a:endParaRPr b="0" lang="en-US" sz="4100" spc="-1" strike="noStrike">
              <a:solidFill>
                <a:srgbClr val="000000"/>
              </a:solidFill>
              <a:latin typeface="Lucida Sans Unicode"/>
            </a:endParaRPr>
          </a:p>
        </p:txBody>
      </p:sp>
      <p:sp>
        <p:nvSpPr>
          <p:cNvPr id="8"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2700" spc="-1" strike="noStrike">
                <a:solidFill>
                  <a:srgbClr val="000000"/>
                </a:solidFill>
                <a:latin typeface="Lucida Sans Unicode"/>
              </a:rPr>
              <a:t>Click to edit the outline text format</a:t>
            </a:r>
            <a:endParaRPr b="0" lang="en-US" sz="2700" spc="-1" strike="noStrike">
              <a:solidFill>
                <a:srgbClr val="000000"/>
              </a:solidFill>
              <a:latin typeface="Lucida Sans Unicode"/>
            </a:endParaRPr>
          </a:p>
          <a:p>
            <a:pPr lvl="1" marL="864000" indent="-324000">
              <a:spcBef>
                <a:spcPts val="1134"/>
              </a:spcBef>
              <a:buClr>
                <a:srgbClr val="000000"/>
              </a:buClr>
              <a:buSzPct val="75000"/>
              <a:buFont typeface="Symbol" charset="2"/>
              <a:buChar char=""/>
            </a:pPr>
            <a:r>
              <a:rPr b="0" lang="en-US" sz="2100" spc="-1" strike="noStrike">
                <a:solidFill>
                  <a:srgbClr val="000000"/>
                </a:solidFill>
                <a:latin typeface="Lucida Sans Unicode"/>
              </a:rPr>
              <a:t>Second Outline Level</a:t>
            </a:r>
            <a:endParaRPr b="0" lang="en-US" sz="2100" spc="-1" strike="noStrike">
              <a:solidFill>
                <a:srgbClr val="000000"/>
              </a:solidFill>
              <a:latin typeface="Lucida Sans Unicode"/>
            </a:endParaRPr>
          </a:p>
          <a:p>
            <a:pPr lvl="2" marL="1296000" indent="-288000">
              <a:spcBef>
                <a:spcPts val="850"/>
              </a:spcBef>
              <a:buClr>
                <a:srgbClr val="000000"/>
              </a:buClr>
              <a:buSzPct val="45000"/>
              <a:buFont typeface="Wingdings" charset="2"/>
              <a:buChar char=""/>
            </a:pPr>
            <a:r>
              <a:rPr b="0" lang="en-US" sz="1900" spc="-1" strike="noStrike">
                <a:solidFill>
                  <a:srgbClr val="000000"/>
                </a:solidFill>
                <a:latin typeface="Lucida Sans Unicode"/>
              </a:rPr>
              <a:t>Third Outline Level</a:t>
            </a:r>
            <a:endParaRPr b="0" lang="en-US" sz="1900" spc="-1" strike="noStrike">
              <a:solidFill>
                <a:srgbClr val="000000"/>
              </a:solidFill>
              <a:latin typeface="Lucida Sans Unicode"/>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Lucida Sans Unicode"/>
              </a:rPr>
              <a:t>Fourth Outline Level</a:t>
            </a:r>
            <a:endParaRPr b="0" lang="en-US" sz="1800" spc="-1" strike="noStrike">
              <a:solidFill>
                <a:srgbClr val="000000"/>
              </a:solidFill>
              <a:latin typeface="Lucida Sans Unicode"/>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Lucida Sans Unicode"/>
              </a:rPr>
              <a:t>Fifth Outline Level</a:t>
            </a:r>
            <a:endParaRPr b="0" lang="en-US" sz="2000" spc="-1" strike="noStrike">
              <a:solidFill>
                <a:srgbClr val="000000"/>
              </a:solidFill>
              <a:latin typeface="Lucida Sans Unicode"/>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Lucida Sans Unicode"/>
              </a:rPr>
              <a:t>Sixth Outline Level</a:t>
            </a:r>
            <a:endParaRPr b="0" lang="en-US" sz="2000" spc="-1" strike="noStrike">
              <a:solidFill>
                <a:srgbClr val="000000"/>
              </a:solidFill>
              <a:latin typeface="Lucida Sans Unicode"/>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Lucida Sans Unicode"/>
              </a:rPr>
              <a:t>Seventh Outline Level</a:t>
            </a:r>
            <a:endParaRPr b="0" lang="en-US" sz="2000" spc="-1" strike="noStrike">
              <a:solidFill>
                <a:srgbClr val="000000"/>
              </a:solidFill>
              <a:latin typeface="Lucida Sans Unicode"/>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da2bf">
            <a:alpha val="56000"/>
          </a:srgbClr>
        </a:solidFill>
      </p:bgPr>
    </p:bg>
    <p:spTree>
      <p:nvGrpSpPr>
        <p:cNvPr id="1" name=""/>
        <p:cNvGrpSpPr/>
        <p:nvPr/>
      </p:nvGrpSpPr>
      <p:grpSpPr>
        <a:xfrm>
          <a:off x="0" y="0"/>
          <a:ext cx="0" cy="0"/>
          <a:chOff x="0" y="0"/>
          <a:chExt cx="0" cy="0"/>
        </a:xfrm>
      </p:grpSpPr>
      <p:sp>
        <p:nvSpPr>
          <p:cNvPr id="45" name="Freeform 12"/>
          <p:cNvSpPr/>
          <p:nvPr/>
        </p:nvSpPr>
        <p:spPr>
          <a:xfrm>
            <a:off x="499320" y="5945040"/>
            <a:ext cx="4940280" cy="920880"/>
          </a:xfrm>
          <a:custGeom>
            <a:avLst/>
            <a:gdLst/>
            <a:ahLst/>
            <a:rect l="l" t="t" r="r" b="b"/>
            <a:pathLst>
              <a:path w="7485" h="337">
                <a:moveTo>
                  <a:pt x="0" y="2"/>
                </a:moveTo>
                <a:lnTo>
                  <a:pt x="7485" y="337"/>
                </a:lnTo>
                <a:lnTo>
                  <a:pt x="5558" y="337"/>
                </a:lnTo>
                <a:lnTo>
                  <a:pt x="1" y="0"/>
                </a:lnTo>
              </a:path>
            </a:pathLst>
          </a:custGeom>
          <a:solidFill>
            <a:schemeClr val="accent1">
              <a:tint val="65000"/>
              <a:satMod val="115000"/>
              <a:alpha val="40000"/>
            </a:schemeClr>
          </a:solidFill>
          <a:ln w="9525">
            <a:noFill/>
          </a:ln>
        </p:spPr>
        <p:style>
          <a:lnRef idx="0"/>
          <a:fillRef idx="0"/>
          <a:effectRef idx="0"/>
          <a:fontRef idx="minor"/>
        </p:style>
      </p:sp>
      <p:sp>
        <p:nvSpPr>
          <p:cNvPr id="46" name="Freeform 11"/>
          <p:cNvSpPr/>
          <p:nvPr/>
        </p:nvSpPr>
        <p:spPr>
          <a:xfrm>
            <a:off x="485640" y="5938920"/>
            <a:ext cx="3690000" cy="933120"/>
          </a:xfrm>
          <a:custGeom>
            <a:avLst/>
            <a:gdLst/>
            <a:ahLst/>
            <a:rect l="l" t="t" r="r" b="b"/>
            <a:pathLst>
              <a:path w="5591" h="588">
                <a:moveTo>
                  <a:pt x="0" y="0"/>
                </a:moveTo>
                <a:lnTo>
                  <a:pt x="5591" y="585"/>
                </a:lnTo>
                <a:lnTo>
                  <a:pt x="4415" y="588"/>
                </a:lnTo>
                <a:lnTo>
                  <a:pt x="12" y="4"/>
                </a:lnTo>
              </a:path>
            </a:pathLst>
          </a:custGeom>
          <a:solidFill>
            <a:srgbClr val="000000"/>
          </a:solidFill>
          <a:ln w="9525">
            <a:noFill/>
          </a:ln>
        </p:spPr>
        <p:style>
          <a:lnRef idx="0"/>
          <a:fillRef idx="0"/>
          <a:effectRef idx="0"/>
          <a:fontRef idx="minor"/>
        </p:style>
      </p:sp>
      <p:sp>
        <p:nvSpPr>
          <p:cNvPr id="47" name="Right Triangle 13"/>
          <p:cNvSpPr/>
          <p:nvPr/>
        </p:nvSpPr>
        <p:spPr>
          <a:xfrm>
            <a:off x="-6120" y="5791320"/>
            <a:ext cx="3402000" cy="1080360"/>
          </a:xfrm>
          <a:prstGeom prst="rtTriangle">
            <a:avLst/>
          </a:prstGeom>
          <a:blipFill rotWithShape="0">
            <a:blip r:embed="rId2">
              <a:alphaModFix amt="50000"/>
            </a:blip>
            <a:srcRect/>
            <a:tile/>
          </a:blipFill>
          <a:ln w="12700">
            <a:noFill/>
          </a:ln>
          <a:effectLst>
            <a:outerShdw blurRad="50760" dir="5400000" dist="38160" rotWithShape="0">
              <a:srgbClr val="000000">
                <a:alpha val="35000"/>
              </a:srgbClr>
            </a:outerShdw>
          </a:effectLst>
        </p:spPr>
        <p:style>
          <a:lnRef idx="3">
            <a:schemeClr val="lt1"/>
          </a:lnRef>
          <a:fillRef idx="1">
            <a:schemeClr val="accent1"/>
          </a:fillRef>
          <a:effectRef idx="1">
            <a:schemeClr val="accent1"/>
          </a:effectRef>
          <a:fontRef idx="minor"/>
        </p:style>
      </p:sp>
      <p:sp>
        <p:nvSpPr>
          <p:cNvPr id="48" name="Straight Connector 14"/>
          <p:cNvSpPr/>
          <p:nvPr/>
        </p:nvSpPr>
        <p:spPr>
          <a:xfrm>
            <a:off x="-9000" y="5787720"/>
            <a:ext cx="3405240" cy="1084320"/>
          </a:xfrm>
          <a:prstGeom prst="line">
            <a:avLst/>
          </a:prstGeom>
          <a:ln w="12065">
            <a:solidFill>
              <a:srgbClr val="196f85"/>
            </a:solidFill>
            <a:miter/>
          </a:ln>
        </p:spPr>
        <p:style>
          <a:lnRef idx="2">
            <a:schemeClr val="accent1"/>
          </a:lnRef>
          <a:fillRef idx="0">
            <a:schemeClr val="accent1"/>
          </a:fillRef>
          <a:effectRef idx="1">
            <a:schemeClr val="accent1"/>
          </a:effectRef>
          <a:fontRef idx="minor"/>
        </p:style>
      </p:sp>
      <p:sp>
        <p:nvSpPr>
          <p:cNvPr id="49" name="PlaceHolder 1"/>
          <p:cNvSpPr>
            <a:spLocks noGrp="1"/>
          </p:cNvSpPr>
          <p:nvPr>
            <p:ph type="body"/>
          </p:nvPr>
        </p:nvSpPr>
        <p:spPr>
          <a:xfrm>
            <a:off x="457200" y="1481400"/>
            <a:ext cx="8229240" cy="4525560"/>
          </a:xfrm>
          <a:prstGeom prst="rect">
            <a:avLst/>
          </a:prstGeom>
          <a:noFill/>
          <a:ln w="0">
            <a:noFill/>
          </a:ln>
        </p:spPr>
        <p:txBody>
          <a:bodyPr lIns="90000" rIns="90000" tIns="45000" bIns="45000" anchor="t">
            <a:noAutofit/>
          </a:bodyPr>
          <a:p>
            <a:pPr marL="365760" indent="-255960">
              <a:lnSpc>
                <a:spcPct val="100000"/>
              </a:lnSpc>
              <a:spcBef>
                <a:spcPts val="400"/>
              </a:spcBef>
              <a:buClr>
                <a:srgbClr val="2da2bf"/>
              </a:buClr>
              <a:buSzPct val="68000"/>
              <a:buFont typeface="Wingdings 3" charset="2"/>
              <a:buChar char=""/>
            </a:pPr>
            <a:r>
              <a:rPr b="0" lang="en-US" sz="2700" spc="-1" strike="noStrike">
                <a:solidFill>
                  <a:srgbClr val="000000"/>
                </a:solidFill>
                <a:latin typeface="Lucida Sans Unicode"/>
              </a:rPr>
              <a:t>Click to edit Master text styles</a:t>
            </a:r>
            <a:endParaRPr b="0" lang="en-US" sz="2700" spc="-1" strike="noStrike">
              <a:solidFill>
                <a:srgbClr val="000000"/>
              </a:solidFill>
              <a:latin typeface="Lucida Sans Unicode"/>
            </a:endParaRPr>
          </a:p>
          <a:p>
            <a:pPr lvl="1" marL="621720" indent="-228600">
              <a:lnSpc>
                <a:spcPct val="100000"/>
              </a:lnSpc>
              <a:spcBef>
                <a:spcPts val="323"/>
              </a:spcBef>
              <a:buClr>
                <a:srgbClr val="2da2bf"/>
              </a:buClr>
              <a:buFont typeface="Verdana"/>
              <a:buChar char="◦"/>
            </a:pPr>
            <a:r>
              <a:rPr b="0" lang="en-US" sz="2300" spc="-1" strike="noStrike">
                <a:solidFill>
                  <a:srgbClr val="000000"/>
                </a:solidFill>
                <a:latin typeface="Lucida Sans Unicode"/>
              </a:rPr>
              <a:t>Second level</a:t>
            </a:r>
            <a:endParaRPr b="0" lang="en-US" sz="2300" spc="-1" strike="noStrike">
              <a:solidFill>
                <a:srgbClr val="000000"/>
              </a:solidFill>
              <a:latin typeface="Lucida Sans Unicode"/>
            </a:endParaRPr>
          </a:p>
          <a:p>
            <a:pPr lvl="2" marL="859680" indent="-228600">
              <a:lnSpc>
                <a:spcPct val="100000"/>
              </a:lnSpc>
              <a:spcBef>
                <a:spcPts val="349"/>
              </a:spcBef>
              <a:buClr>
                <a:srgbClr val="da1f28"/>
              </a:buClr>
              <a:buFont typeface="Wingdings 2" charset="2"/>
              <a:buChar char=""/>
            </a:pPr>
            <a:r>
              <a:rPr b="0" lang="en-US" sz="2100" spc="-1" strike="noStrike">
                <a:solidFill>
                  <a:srgbClr val="000000"/>
                </a:solidFill>
                <a:latin typeface="Lucida Sans Unicode"/>
              </a:rPr>
              <a:t>Third level</a:t>
            </a:r>
            <a:endParaRPr b="0" lang="en-US" sz="2100" spc="-1" strike="noStrike">
              <a:solidFill>
                <a:srgbClr val="000000"/>
              </a:solidFill>
              <a:latin typeface="Lucida Sans Unicode"/>
            </a:endParaRPr>
          </a:p>
          <a:p>
            <a:pPr lvl="3" marL="1143000" indent="-228600">
              <a:lnSpc>
                <a:spcPct val="100000"/>
              </a:lnSpc>
              <a:spcBef>
                <a:spcPts val="349"/>
              </a:spcBef>
              <a:buClr>
                <a:srgbClr val="da1f28"/>
              </a:buClr>
              <a:buFont typeface="Wingdings 2" charset="2"/>
              <a:buChar char=""/>
            </a:pPr>
            <a:r>
              <a:rPr b="0" lang="en-US" sz="1900" spc="-1" strike="noStrike">
                <a:solidFill>
                  <a:srgbClr val="000000"/>
                </a:solidFill>
                <a:latin typeface="Lucida Sans Unicode"/>
              </a:rPr>
              <a:t>Fourth level</a:t>
            </a:r>
            <a:endParaRPr b="0" lang="en-US" sz="1900" spc="-1" strike="noStrike">
              <a:solidFill>
                <a:srgbClr val="000000"/>
              </a:solidFill>
              <a:latin typeface="Lucida Sans Unicode"/>
            </a:endParaRPr>
          </a:p>
          <a:p>
            <a:pPr lvl="4" marL="1371600" indent="-228600">
              <a:lnSpc>
                <a:spcPct val="100000"/>
              </a:lnSpc>
              <a:spcBef>
                <a:spcPts val="349"/>
              </a:spcBef>
              <a:buClr>
                <a:srgbClr val="da1f28"/>
              </a:buClr>
              <a:buFont typeface="Wingdings 2" charset="2"/>
              <a:buChar char=""/>
            </a:pPr>
            <a:r>
              <a:rPr b="0" lang="en-US" sz="1800" spc="-1" strike="noStrike">
                <a:solidFill>
                  <a:srgbClr val="000000"/>
                </a:solidFill>
                <a:latin typeface="Lucida Sans Unicode"/>
              </a:rPr>
              <a:t>Fifth level</a:t>
            </a:r>
            <a:endParaRPr b="0" lang="en-US" sz="1800" spc="-1" strike="noStrike">
              <a:solidFill>
                <a:srgbClr val="000000"/>
              </a:solidFill>
              <a:latin typeface="Lucida Sans Unicode"/>
            </a:endParaRPr>
          </a:p>
        </p:txBody>
      </p:sp>
      <p:sp>
        <p:nvSpPr>
          <p:cNvPr id="50" name="PlaceHolder 2"/>
          <p:cNvSpPr>
            <a:spLocks noGrp="1"/>
          </p:cNvSpPr>
          <p:nvPr>
            <p:ph type="dt" idx="4"/>
          </p:nvPr>
        </p:nvSpPr>
        <p:spPr>
          <a:xfrm>
            <a:off x="6726960" y="6408000"/>
            <a:ext cx="1919880" cy="365400"/>
          </a:xfrm>
          <a:prstGeom prst="rect">
            <a:avLst/>
          </a:prstGeom>
          <a:noFill/>
          <a:ln w="0">
            <a:noFill/>
          </a:ln>
        </p:spPr>
        <p:txBody>
          <a:bodyPr lIns="90000" rIns="90000" tIns="45000" bIns="45000" anchor="b">
            <a:noAutofit/>
          </a:bodyPr>
          <a:lstStyle>
            <a:lvl1pPr>
              <a:lnSpc>
                <a:spcPct val="100000"/>
              </a:lnSpc>
              <a:buNone/>
              <a:defRPr b="0" lang="en-US" sz="1000" spc="-1" strike="noStrike">
                <a:solidFill>
                  <a:srgbClr val="000000"/>
                </a:solidFill>
                <a:latin typeface="Lucida Sans Unicode"/>
              </a:defRPr>
            </a:lvl1pPr>
          </a:lstStyle>
          <a:p>
            <a:pPr>
              <a:lnSpc>
                <a:spcPct val="100000"/>
              </a:lnSpc>
              <a:buNone/>
            </a:pPr>
            <a:r>
              <a:rPr b="0" lang="en-US" sz="1000" spc="-1" strike="noStrike">
                <a:solidFill>
                  <a:srgbClr val="000000"/>
                </a:solidFill>
                <a:latin typeface="Lucida Sans Unicode"/>
              </a:rPr>
              <a:t>&lt;date/time&gt;</a:t>
            </a:r>
            <a:endParaRPr b="0" lang="en-IN" sz="1000" spc="-1" strike="noStrike">
              <a:latin typeface="Times New Roman"/>
            </a:endParaRPr>
          </a:p>
        </p:txBody>
      </p:sp>
      <p:sp>
        <p:nvSpPr>
          <p:cNvPr id="51" name="PlaceHolder 3"/>
          <p:cNvSpPr>
            <a:spLocks noGrp="1"/>
          </p:cNvSpPr>
          <p:nvPr>
            <p:ph type="ftr" idx="5"/>
          </p:nvPr>
        </p:nvSpPr>
        <p:spPr>
          <a:xfrm>
            <a:off x="4380120" y="6408000"/>
            <a:ext cx="2350440" cy="364680"/>
          </a:xfrm>
          <a:prstGeom prst="rect">
            <a:avLst/>
          </a:prstGeom>
          <a:noFill/>
          <a:ln w="0">
            <a:noFill/>
          </a:ln>
        </p:spPr>
        <p:txBody>
          <a:bodyPr lIns="90000" rIns="90000" tIns="45000" bIns="45000" anchor="b">
            <a:noAutofit/>
          </a:bodyPr>
          <a:lstStyle>
            <a:lvl1pPr algn="ctr">
              <a:buNone/>
              <a:defRPr b="0" lang="en-IN" sz="1400" spc="-1" strike="noStrike">
                <a:latin typeface="Times New Roman"/>
              </a:defRPr>
            </a:lvl1pPr>
          </a:lstStyle>
          <a:p>
            <a:pPr algn="ctr">
              <a:buNone/>
            </a:pPr>
            <a:r>
              <a:rPr b="0" lang="en-IN" sz="1400" spc="-1" strike="noStrike">
                <a:latin typeface="Times New Roman"/>
              </a:rPr>
              <a:t>&lt;footer&gt;</a:t>
            </a:r>
            <a:endParaRPr b="0" lang="en-IN" sz="1400" spc="-1" strike="noStrike">
              <a:latin typeface="Times New Roman"/>
            </a:endParaRPr>
          </a:p>
        </p:txBody>
      </p:sp>
      <p:sp>
        <p:nvSpPr>
          <p:cNvPr id="52" name="PlaceHolder 4"/>
          <p:cNvSpPr>
            <a:spLocks noGrp="1"/>
          </p:cNvSpPr>
          <p:nvPr>
            <p:ph type="sldNum" idx="6"/>
          </p:nvPr>
        </p:nvSpPr>
        <p:spPr>
          <a:xfrm>
            <a:off x="8647200" y="6408000"/>
            <a:ext cx="365400" cy="364680"/>
          </a:xfrm>
          <a:prstGeom prst="rect">
            <a:avLst/>
          </a:prstGeom>
          <a:noFill/>
          <a:ln w="0">
            <a:noFill/>
          </a:ln>
        </p:spPr>
        <p:txBody>
          <a:bodyPr lIns="90000" rIns="90000" tIns="45000" bIns="45000" anchor="b">
            <a:noAutofit/>
          </a:bodyPr>
          <a:lstStyle>
            <a:lvl1pPr algn="r">
              <a:lnSpc>
                <a:spcPct val="100000"/>
              </a:lnSpc>
              <a:buNone/>
              <a:defRPr b="0" lang="en-US" sz="1000" spc="-1" strike="noStrike">
                <a:solidFill>
                  <a:srgbClr val="000000"/>
                </a:solidFill>
                <a:latin typeface="Lucida Sans Unicode"/>
              </a:defRPr>
            </a:lvl1pPr>
          </a:lstStyle>
          <a:p>
            <a:pPr algn="r">
              <a:lnSpc>
                <a:spcPct val="100000"/>
              </a:lnSpc>
              <a:buNone/>
            </a:pPr>
            <a:fld id="{AFB8946D-7057-4D6B-BA6A-6BD140BE693E}" type="slidenum">
              <a:rPr b="0" lang="en-US" sz="1000" spc="-1" strike="noStrike">
                <a:solidFill>
                  <a:srgbClr val="000000"/>
                </a:solidFill>
                <a:latin typeface="Lucida Sans Unicode"/>
              </a:rPr>
              <a:t>&lt;number&gt;</a:t>
            </a:fld>
            <a:endParaRPr b="0" lang="en-IN" sz="1000" spc="-1" strike="noStrike">
              <a:latin typeface="Times New Roman"/>
            </a:endParaRPr>
          </a:p>
        </p:txBody>
      </p:sp>
      <p:sp>
        <p:nvSpPr>
          <p:cNvPr id="53" name="PlaceHolder 5"/>
          <p:cNvSpPr>
            <a:spLocks noGrp="1"/>
          </p:cNvSpPr>
          <p:nvPr>
            <p:ph type="title"/>
          </p:nvPr>
        </p:nvSpPr>
        <p:spPr>
          <a:xfrm>
            <a:off x="457200" y="274680"/>
            <a:ext cx="8229240" cy="1142640"/>
          </a:xfrm>
          <a:prstGeom prst="rect">
            <a:avLst/>
          </a:prstGeom>
          <a:noFill/>
          <a:ln w="0">
            <a:noFill/>
          </a:ln>
        </p:spPr>
        <p:txBody>
          <a:bodyPr lIns="90000" rIns="90000" tIns="45000" bIns="45000" anchor="ctr">
            <a:noAutofit/>
          </a:bodyPr>
          <a:p>
            <a:pPr>
              <a:lnSpc>
                <a:spcPct val="100000"/>
              </a:lnSpc>
              <a:buNone/>
            </a:pPr>
            <a:r>
              <a:rPr b="1" lang="en-US" sz="4100" spc="-1" strike="noStrike">
                <a:solidFill>
                  <a:srgbClr val="464646"/>
                </a:solidFill>
                <a:latin typeface="Lucida Sans Unicode"/>
              </a:rPr>
              <a:t>Click to edit Master title style</a:t>
            </a:r>
            <a:endParaRPr b="0" lang="en-US" sz="4100" spc="-1" strike="noStrike">
              <a:solidFill>
                <a:srgbClr val="000000"/>
              </a:solidFill>
              <a:latin typeface="Lucida Sans Unicode"/>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da2bf">
            <a:alpha val="56000"/>
          </a:srgbClr>
        </a:solidFill>
      </p:bgPr>
    </p:bg>
    <p:spTree>
      <p:nvGrpSpPr>
        <p:cNvPr id="1" name=""/>
        <p:cNvGrpSpPr/>
        <p:nvPr/>
      </p:nvGrpSpPr>
      <p:grpSpPr>
        <a:xfrm>
          <a:off x="0" y="0"/>
          <a:ext cx="0" cy="0"/>
          <a:chOff x="0" y="0"/>
          <a:chExt cx="0" cy="0"/>
        </a:xfrm>
      </p:grpSpPr>
      <p:sp>
        <p:nvSpPr>
          <p:cNvPr id="90" name="Freeform 12"/>
          <p:cNvSpPr/>
          <p:nvPr/>
        </p:nvSpPr>
        <p:spPr>
          <a:xfrm>
            <a:off x="499320" y="5945040"/>
            <a:ext cx="4940280" cy="920880"/>
          </a:xfrm>
          <a:custGeom>
            <a:avLst/>
            <a:gdLst/>
            <a:ahLst/>
            <a:rect l="l" t="t" r="r" b="b"/>
            <a:pathLst>
              <a:path w="7485" h="337">
                <a:moveTo>
                  <a:pt x="0" y="2"/>
                </a:moveTo>
                <a:lnTo>
                  <a:pt x="7485" y="337"/>
                </a:lnTo>
                <a:lnTo>
                  <a:pt x="5558" y="337"/>
                </a:lnTo>
                <a:lnTo>
                  <a:pt x="1" y="0"/>
                </a:lnTo>
              </a:path>
            </a:pathLst>
          </a:custGeom>
          <a:solidFill>
            <a:schemeClr val="accent1">
              <a:tint val="65000"/>
              <a:satMod val="115000"/>
              <a:alpha val="40000"/>
            </a:schemeClr>
          </a:solidFill>
          <a:ln w="9525">
            <a:noFill/>
          </a:ln>
        </p:spPr>
        <p:style>
          <a:lnRef idx="0"/>
          <a:fillRef idx="0"/>
          <a:effectRef idx="0"/>
          <a:fontRef idx="minor"/>
        </p:style>
      </p:sp>
      <p:sp>
        <p:nvSpPr>
          <p:cNvPr id="91" name="Freeform 11"/>
          <p:cNvSpPr/>
          <p:nvPr/>
        </p:nvSpPr>
        <p:spPr>
          <a:xfrm>
            <a:off x="485640" y="5938920"/>
            <a:ext cx="3690000" cy="933120"/>
          </a:xfrm>
          <a:custGeom>
            <a:avLst/>
            <a:gdLst/>
            <a:ahLst/>
            <a:rect l="l" t="t" r="r" b="b"/>
            <a:pathLst>
              <a:path w="5591" h="588">
                <a:moveTo>
                  <a:pt x="0" y="0"/>
                </a:moveTo>
                <a:lnTo>
                  <a:pt x="5591" y="585"/>
                </a:lnTo>
                <a:lnTo>
                  <a:pt x="4415" y="588"/>
                </a:lnTo>
                <a:lnTo>
                  <a:pt x="12" y="4"/>
                </a:lnTo>
              </a:path>
            </a:pathLst>
          </a:custGeom>
          <a:solidFill>
            <a:srgbClr val="000000"/>
          </a:solidFill>
          <a:ln w="9525">
            <a:noFill/>
          </a:ln>
        </p:spPr>
        <p:style>
          <a:lnRef idx="0"/>
          <a:fillRef idx="0"/>
          <a:effectRef idx="0"/>
          <a:fontRef idx="minor"/>
        </p:style>
      </p:sp>
      <p:sp>
        <p:nvSpPr>
          <p:cNvPr id="92" name="Right Triangle 13"/>
          <p:cNvSpPr/>
          <p:nvPr/>
        </p:nvSpPr>
        <p:spPr>
          <a:xfrm>
            <a:off x="-6120" y="5791320"/>
            <a:ext cx="3402000" cy="1080360"/>
          </a:xfrm>
          <a:prstGeom prst="rtTriangle">
            <a:avLst/>
          </a:prstGeom>
          <a:blipFill rotWithShape="0">
            <a:blip r:embed="rId2">
              <a:alphaModFix amt="50000"/>
            </a:blip>
            <a:srcRect/>
            <a:tile/>
          </a:blipFill>
          <a:ln w="12700">
            <a:noFill/>
          </a:ln>
          <a:effectLst>
            <a:outerShdw blurRad="50760" dir="5400000" dist="38160" rotWithShape="0">
              <a:srgbClr val="000000">
                <a:alpha val="35000"/>
              </a:srgbClr>
            </a:outerShdw>
          </a:effectLst>
        </p:spPr>
        <p:style>
          <a:lnRef idx="3">
            <a:schemeClr val="lt1"/>
          </a:lnRef>
          <a:fillRef idx="1">
            <a:schemeClr val="accent1"/>
          </a:fillRef>
          <a:effectRef idx="1">
            <a:schemeClr val="accent1"/>
          </a:effectRef>
          <a:fontRef idx="minor"/>
        </p:style>
      </p:sp>
      <p:sp>
        <p:nvSpPr>
          <p:cNvPr id="93" name="Straight Connector 14"/>
          <p:cNvSpPr/>
          <p:nvPr/>
        </p:nvSpPr>
        <p:spPr>
          <a:xfrm>
            <a:off x="-9000" y="5787720"/>
            <a:ext cx="3405240" cy="1084320"/>
          </a:xfrm>
          <a:prstGeom prst="line">
            <a:avLst/>
          </a:prstGeom>
          <a:ln w="12065">
            <a:solidFill>
              <a:srgbClr val="196f85"/>
            </a:solidFill>
            <a:miter/>
          </a:ln>
        </p:spPr>
        <p:style>
          <a:lnRef idx="2">
            <a:schemeClr val="accent1"/>
          </a:lnRef>
          <a:fillRef idx="0">
            <a:schemeClr val="accent1"/>
          </a:fillRef>
          <a:effectRef idx="1">
            <a:schemeClr val="accent1"/>
          </a:effectRef>
          <a:fontRef idx="minor"/>
        </p:style>
      </p:sp>
      <p:sp>
        <p:nvSpPr>
          <p:cNvPr id="94" name="Right Triangle 9"/>
          <p:cNvSpPr/>
          <p:nvPr/>
        </p:nvSpPr>
        <p:spPr>
          <a:xfrm>
            <a:off x="0" y="4664160"/>
            <a:ext cx="9150840" cy="360"/>
          </a:xfrm>
          <a:prstGeom prst="rtTriangle">
            <a:avLst/>
          </a:prstGeom>
          <a:gradFill rotWithShape="0">
            <a:gsLst>
              <a:gs pos="0">
                <a:srgbClr val="007795"/>
              </a:gs>
              <a:gs pos="100000">
                <a:srgbClr val="4bbade"/>
              </a:gs>
            </a:gsLst>
            <a:lin ang="3000000"/>
          </a:gradFill>
          <a:ln w="12700">
            <a:noFill/>
          </a:ln>
          <a:effectLst>
            <a:outerShdw blurRad="50760" dir="5400000" dist="38160" rotWithShape="0">
              <a:srgbClr val="000000">
                <a:alpha val="35000"/>
              </a:srgbClr>
            </a:outerShdw>
          </a:effectLst>
        </p:spPr>
        <p:style>
          <a:lnRef idx="3">
            <a:schemeClr val="lt1"/>
          </a:lnRef>
          <a:fillRef idx="1">
            <a:schemeClr val="accent1"/>
          </a:fillRef>
          <a:effectRef idx="1">
            <a:schemeClr val="accent1"/>
          </a:effectRef>
          <a:fontRef idx="minor"/>
        </p:style>
      </p:sp>
      <p:sp>
        <p:nvSpPr>
          <p:cNvPr id="95" name="PlaceHolder 1"/>
          <p:cNvSpPr>
            <a:spLocks noGrp="1"/>
          </p:cNvSpPr>
          <p:nvPr>
            <p:ph type="title"/>
          </p:nvPr>
        </p:nvSpPr>
        <p:spPr>
          <a:xfrm>
            <a:off x="685800" y="1752480"/>
            <a:ext cx="7772040" cy="1829520"/>
          </a:xfrm>
          <a:prstGeom prst="rect">
            <a:avLst/>
          </a:prstGeom>
          <a:noFill/>
          <a:ln w="0">
            <a:noFill/>
          </a:ln>
        </p:spPr>
        <p:txBody>
          <a:bodyPr lIns="90000" rIns="90000" tIns="45000" bIns="45000" anchor="b">
            <a:normAutofit/>
          </a:bodyPr>
          <a:p>
            <a:pPr algn="r">
              <a:lnSpc>
                <a:spcPct val="100000"/>
              </a:lnSpc>
              <a:buNone/>
            </a:pPr>
            <a:r>
              <a:rPr b="1" lang="en-US" sz="4800" spc="-1" strike="noStrike">
                <a:solidFill>
                  <a:srgbClr val="464646"/>
                </a:solidFill>
                <a:latin typeface="Lucida Sans Unicode"/>
              </a:rPr>
              <a:t>Click to edit Master title style</a:t>
            </a:r>
            <a:endParaRPr b="0" lang="en-US" sz="4800" spc="-1" strike="noStrike">
              <a:solidFill>
                <a:srgbClr val="000000"/>
              </a:solidFill>
              <a:latin typeface="Lucida Sans Unicode"/>
            </a:endParaRPr>
          </a:p>
        </p:txBody>
      </p:sp>
      <p:grpSp>
        <p:nvGrpSpPr>
          <p:cNvPr id="96" name="Group 1"/>
          <p:cNvGrpSpPr/>
          <p:nvPr/>
        </p:nvGrpSpPr>
        <p:grpSpPr>
          <a:xfrm>
            <a:off x="-3600" y="4952880"/>
            <a:ext cx="9147600" cy="1911960"/>
            <a:chOff x="-3600" y="4952880"/>
            <a:chExt cx="9147600" cy="1911960"/>
          </a:xfrm>
        </p:grpSpPr>
        <p:sp>
          <p:nvSpPr>
            <p:cNvPr id="97" name="Freeform 6"/>
            <p:cNvSpPr/>
            <p:nvPr/>
          </p:nvSpPr>
          <p:spPr>
            <a:xfrm>
              <a:off x="1687680" y="4952880"/>
              <a:ext cx="7455960" cy="487800"/>
            </a:xfrm>
            <a:custGeom>
              <a:avLst/>
              <a:gdLst/>
              <a:ahLst/>
              <a:rect l="l" t="t" r="r" b="b"/>
              <a:pathLst>
                <a:path w="4697" h="367">
                  <a:moveTo>
                    <a:pt x="4697" y="0"/>
                  </a:moveTo>
                  <a:lnTo>
                    <a:pt x="4697" y="367"/>
                  </a:lnTo>
                  <a:lnTo>
                    <a:pt x="0" y="218"/>
                  </a:lnTo>
                  <a:lnTo>
                    <a:pt x="4697" y="0"/>
                  </a:lnTo>
                  <a:close/>
                </a:path>
              </a:pathLst>
            </a:custGeom>
            <a:solidFill>
              <a:schemeClr val="accent1">
                <a:tint val="65000"/>
                <a:satMod val="115000"/>
                <a:alpha val="40000"/>
              </a:schemeClr>
            </a:solidFill>
            <a:ln w="9525">
              <a:noFill/>
            </a:ln>
          </p:spPr>
          <p:style>
            <a:lnRef idx="0"/>
            <a:fillRef idx="0"/>
            <a:effectRef idx="0"/>
            <a:fontRef idx="minor"/>
          </p:style>
        </p:sp>
        <p:sp>
          <p:nvSpPr>
            <p:cNvPr id="98" name="Freeform 7"/>
            <p:cNvSpPr/>
            <p:nvPr/>
          </p:nvSpPr>
          <p:spPr>
            <a:xfrm>
              <a:off x="35280" y="5237640"/>
              <a:ext cx="9108360" cy="788400"/>
            </a:xfrm>
            <a:custGeom>
              <a:avLst/>
              <a:gdLst/>
              <a:ahLst/>
              <a:rect l="l" t="t" r="r" b="b"/>
              <a:pathLst>
                <a:path w="5760" h="528">
                  <a:moveTo>
                    <a:pt x="0" y="0"/>
                  </a:moveTo>
                  <a:lnTo>
                    <a:pt x="5760" y="0"/>
                  </a:lnTo>
                  <a:lnTo>
                    <a:pt x="5760" y="528"/>
                  </a:lnTo>
                  <a:lnTo>
                    <a:pt x="48" y="0"/>
                  </a:lnTo>
                </a:path>
              </a:pathLst>
            </a:custGeom>
            <a:solidFill>
              <a:srgbClr val="000000"/>
            </a:solidFill>
            <a:ln w="9525">
              <a:noFill/>
            </a:ln>
          </p:spPr>
          <p:style>
            <a:lnRef idx="0"/>
            <a:fillRef idx="0"/>
            <a:effectRef idx="0"/>
            <a:fontRef idx="minor"/>
          </p:style>
        </p:sp>
        <p:sp>
          <p:nvSpPr>
            <p:cNvPr id="99" name="Freeform 10"/>
            <p:cNvSpPr/>
            <p:nvPr/>
          </p:nvSpPr>
          <p:spPr>
            <a:xfrm>
              <a:off x="0" y="5001120"/>
              <a:ext cx="9143640" cy="1863720"/>
            </a:xfrm>
            <a:custGeom>
              <a:avLst/>
              <a:gdLst/>
              <a:ahLst/>
              <a:rect l="l" t="t" r="r" b="b"/>
              <a:pathLst>
                <a:path w="5760" h="1248">
                  <a:moveTo>
                    <a:pt x="0" y="0"/>
                  </a:moveTo>
                  <a:lnTo>
                    <a:pt x="0" y="1248"/>
                  </a:lnTo>
                  <a:lnTo>
                    <a:pt x="5760" y="1248"/>
                  </a:lnTo>
                  <a:lnTo>
                    <a:pt x="5760" y="528"/>
                  </a:lnTo>
                  <a:lnTo>
                    <a:pt x="0" y="0"/>
                  </a:lnTo>
                  <a:close/>
                </a:path>
              </a:pathLst>
            </a:custGeom>
            <a:blipFill rotWithShape="0">
              <a:blip r:embed="rId3">
                <a:alphaModFix amt="50000"/>
              </a:blip>
              <a:srcRect/>
              <a:tile/>
            </a:blipFill>
            <a:ln w="12700">
              <a:noFill/>
            </a:ln>
            <a:effectLst>
              <a:outerShdw blurRad="50760" dir="5400000" dist="38160" rotWithShape="0">
                <a:srgbClr val="000000">
                  <a:alpha val="35000"/>
                </a:srgbClr>
              </a:outerShdw>
            </a:effectLst>
          </p:spPr>
          <p:style>
            <a:lnRef idx="3">
              <a:schemeClr val="lt1"/>
            </a:lnRef>
            <a:fillRef idx="1">
              <a:schemeClr val="accent1"/>
            </a:fillRef>
            <a:effectRef idx="1">
              <a:schemeClr val="accent1"/>
            </a:effectRef>
            <a:fontRef idx="minor"/>
          </p:style>
        </p:sp>
        <p:sp>
          <p:nvSpPr>
            <p:cNvPr id="100" name="Straight Connector 11"/>
            <p:cNvSpPr/>
            <p:nvPr/>
          </p:nvSpPr>
          <p:spPr>
            <a:xfrm>
              <a:off x="-3600" y="4997520"/>
              <a:ext cx="9147600" cy="790200"/>
            </a:xfrm>
            <a:prstGeom prst="line">
              <a:avLst/>
            </a:prstGeom>
            <a:ln w="12065">
              <a:solidFill>
                <a:srgbClr val="196f85"/>
              </a:solidFill>
              <a:miter/>
            </a:ln>
          </p:spPr>
          <p:style>
            <a:lnRef idx="2">
              <a:schemeClr val="accent1"/>
            </a:lnRef>
            <a:fillRef idx="0">
              <a:schemeClr val="accent1"/>
            </a:fillRef>
            <a:effectRef idx="1">
              <a:schemeClr val="accent1"/>
            </a:effectRef>
            <a:fontRef idx="minor"/>
          </p:style>
        </p:sp>
      </p:grpSp>
      <p:sp>
        <p:nvSpPr>
          <p:cNvPr id="101" name="PlaceHolder 2"/>
          <p:cNvSpPr>
            <a:spLocks noGrp="1"/>
          </p:cNvSpPr>
          <p:nvPr>
            <p:ph type="dt" idx="7"/>
          </p:nvPr>
        </p:nvSpPr>
        <p:spPr>
          <a:xfrm>
            <a:off x="6726960" y="6408000"/>
            <a:ext cx="1919880" cy="365400"/>
          </a:xfrm>
          <a:prstGeom prst="rect">
            <a:avLst/>
          </a:prstGeom>
          <a:noFill/>
          <a:ln w="0">
            <a:noFill/>
          </a:ln>
        </p:spPr>
        <p:txBody>
          <a:bodyPr lIns="90000" rIns="90000" tIns="45000" bIns="45000" anchor="b">
            <a:noAutofit/>
          </a:bodyPr>
          <a:lstStyle>
            <a:lvl1pPr>
              <a:lnSpc>
                <a:spcPct val="100000"/>
              </a:lnSpc>
              <a:buNone/>
              <a:defRPr b="0" lang="en-US" sz="1000" spc="-1" strike="noStrike">
                <a:solidFill>
                  <a:srgbClr val="ffffff"/>
                </a:solidFill>
                <a:latin typeface="Lucida Sans Unicode"/>
              </a:defRPr>
            </a:lvl1pPr>
          </a:lstStyle>
          <a:p>
            <a:pPr>
              <a:lnSpc>
                <a:spcPct val="100000"/>
              </a:lnSpc>
              <a:buNone/>
            </a:pPr>
            <a:r>
              <a:rPr b="0" lang="en-US" sz="1000" spc="-1" strike="noStrike">
                <a:solidFill>
                  <a:srgbClr val="ffffff"/>
                </a:solidFill>
                <a:latin typeface="Lucida Sans Unicode"/>
              </a:rPr>
              <a:t>&lt;date/time&gt;</a:t>
            </a:r>
            <a:endParaRPr b="0" lang="en-IN" sz="1000" spc="-1" strike="noStrike">
              <a:latin typeface="Times New Roman"/>
            </a:endParaRPr>
          </a:p>
        </p:txBody>
      </p:sp>
      <p:sp>
        <p:nvSpPr>
          <p:cNvPr id="102" name="PlaceHolder 3"/>
          <p:cNvSpPr>
            <a:spLocks noGrp="1"/>
          </p:cNvSpPr>
          <p:nvPr>
            <p:ph type="ftr" idx="8"/>
          </p:nvPr>
        </p:nvSpPr>
        <p:spPr>
          <a:xfrm>
            <a:off x="4380120" y="6408000"/>
            <a:ext cx="2350440" cy="364680"/>
          </a:xfrm>
          <a:prstGeom prst="rect">
            <a:avLst/>
          </a:prstGeom>
          <a:noFill/>
          <a:ln w="0">
            <a:noFill/>
          </a:ln>
        </p:spPr>
        <p:txBody>
          <a:bodyPr lIns="90000" rIns="90000" tIns="45000" bIns="45000" anchor="b">
            <a:noAutofit/>
          </a:bodyPr>
          <a:lstStyle>
            <a:lvl1pPr algn="ctr">
              <a:buNone/>
              <a:defRPr b="0" lang="en-IN" sz="1400" spc="-1" strike="noStrike">
                <a:latin typeface="Times New Roman"/>
              </a:defRPr>
            </a:lvl1pPr>
          </a:lstStyle>
          <a:p>
            <a:pPr algn="ctr">
              <a:buNone/>
            </a:pPr>
            <a:r>
              <a:rPr b="0" lang="en-IN" sz="1400" spc="-1" strike="noStrike">
                <a:latin typeface="Times New Roman"/>
              </a:rPr>
              <a:t>&lt;footer&gt;</a:t>
            </a:r>
            <a:endParaRPr b="0" lang="en-IN" sz="1400" spc="-1" strike="noStrike">
              <a:latin typeface="Times New Roman"/>
            </a:endParaRPr>
          </a:p>
        </p:txBody>
      </p:sp>
      <p:sp>
        <p:nvSpPr>
          <p:cNvPr id="103" name="PlaceHolder 4"/>
          <p:cNvSpPr>
            <a:spLocks noGrp="1"/>
          </p:cNvSpPr>
          <p:nvPr>
            <p:ph type="sldNum" idx="9"/>
          </p:nvPr>
        </p:nvSpPr>
        <p:spPr>
          <a:xfrm>
            <a:off x="8647200" y="6408000"/>
            <a:ext cx="365400" cy="364680"/>
          </a:xfrm>
          <a:prstGeom prst="rect">
            <a:avLst/>
          </a:prstGeom>
          <a:noFill/>
          <a:ln w="0">
            <a:noFill/>
          </a:ln>
        </p:spPr>
        <p:txBody>
          <a:bodyPr lIns="90000" rIns="90000" tIns="45000" bIns="45000" anchor="b">
            <a:noAutofit/>
          </a:bodyPr>
          <a:lstStyle>
            <a:lvl1pPr algn="r">
              <a:lnSpc>
                <a:spcPct val="100000"/>
              </a:lnSpc>
              <a:buNone/>
              <a:defRPr b="0" lang="en-US" sz="1000" spc="-1" strike="noStrike">
                <a:solidFill>
                  <a:srgbClr val="ffffff"/>
                </a:solidFill>
                <a:latin typeface="Lucida Sans Unicode"/>
              </a:defRPr>
            </a:lvl1pPr>
          </a:lstStyle>
          <a:p>
            <a:pPr algn="r">
              <a:lnSpc>
                <a:spcPct val="100000"/>
              </a:lnSpc>
              <a:buNone/>
            </a:pPr>
            <a:fld id="{C669981E-C225-41AB-AFFF-791E3F42C4F8}" type="slidenum">
              <a:rPr b="0" lang="en-US" sz="1000" spc="-1" strike="noStrike">
                <a:solidFill>
                  <a:srgbClr val="ffffff"/>
                </a:solidFill>
                <a:latin typeface="Lucida Sans Unicode"/>
              </a:rPr>
              <a:t>&lt;number&gt;</a:t>
            </a:fld>
            <a:endParaRPr b="0" lang="en-IN" sz="1000" spc="-1" strike="noStrike">
              <a:latin typeface="Times New Roman"/>
            </a:endParaRPr>
          </a:p>
        </p:txBody>
      </p:sp>
      <p:sp>
        <p:nvSpPr>
          <p:cNvPr id="104"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2700" spc="-1" strike="noStrike">
                <a:solidFill>
                  <a:srgbClr val="000000"/>
                </a:solidFill>
                <a:latin typeface="Lucida Sans Unicode"/>
              </a:rPr>
              <a:t>Click to edit the outline text format</a:t>
            </a:r>
            <a:endParaRPr b="0" lang="en-US" sz="2700" spc="-1" strike="noStrike">
              <a:solidFill>
                <a:srgbClr val="000000"/>
              </a:solidFill>
              <a:latin typeface="Lucida Sans Unicode"/>
            </a:endParaRPr>
          </a:p>
          <a:p>
            <a:pPr lvl="1" marL="864000" indent="-324000">
              <a:spcBef>
                <a:spcPts val="1134"/>
              </a:spcBef>
              <a:buClr>
                <a:srgbClr val="000000"/>
              </a:buClr>
              <a:buSzPct val="75000"/>
              <a:buFont typeface="Symbol" charset="2"/>
              <a:buChar char=""/>
            </a:pPr>
            <a:r>
              <a:rPr b="0" lang="en-US" sz="2100" spc="-1" strike="noStrike">
                <a:solidFill>
                  <a:srgbClr val="000000"/>
                </a:solidFill>
                <a:latin typeface="Lucida Sans Unicode"/>
              </a:rPr>
              <a:t>Second Outline Level</a:t>
            </a:r>
            <a:endParaRPr b="0" lang="en-US" sz="2100" spc="-1" strike="noStrike">
              <a:solidFill>
                <a:srgbClr val="000000"/>
              </a:solidFill>
              <a:latin typeface="Lucida Sans Unicode"/>
            </a:endParaRPr>
          </a:p>
          <a:p>
            <a:pPr lvl="2" marL="1296000" indent="-288000">
              <a:spcBef>
                <a:spcPts val="850"/>
              </a:spcBef>
              <a:buClr>
                <a:srgbClr val="000000"/>
              </a:buClr>
              <a:buSzPct val="45000"/>
              <a:buFont typeface="Wingdings" charset="2"/>
              <a:buChar char=""/>
            </a:pPr>
            <a:r>
              <a:rPr b="0" lang="en-US" sz="1900" spc="-1" strike="noStrike">
                <a:solidFill>
                  <a:srgbClr val="000000"/>
                </a:solidFill>
                <a:latin typeface="Lucida Sans Unicode"/>
              </a:rPr>
              <a:t>Third Outline Level</a:t>
            </a:r>
            <a:endParaRPr b="0" lang="en-US" sz="1900" spc="-1" strike="noStrike">
              <a:solidFill>
                <a:srgbClr val="000000"/>
              </a:solidFill>
              <a:latin typeface="Lucida Sans Unicode"/>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Lucida Sans Unicode"/>
              </a:rPr>
              <a:t>Fourth Outline Level</a:t>
            </a:r>
            <a:endParaRPr b="0" lang="en-US" sz="1800" spc="-1" strike="noStrike">
              <a:solidFill>
                <a:srgbClr val="000000"/>
              </a:solidFill>
              <a:latin typeface="Lucida Sans Unicode"/>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Lucida Sans Unicode"/>
              </a:rPr>
              <a:t>Fifth Outline Level</a:t>
            </a:r>
            <a:endParaRPr b="0" lang="en-US" sz="2000" spc="-1" strike="noStrike">
              <a:solidFill>
                <a:srgbClr val="000000"/>
              </a:solidFill>
              <a:latin typeface="Lucida Sans Unicode"/>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Lucida Sans Unicode"/>
              </a:rPr>
              <a:t>Sixth Outline Level</a:t>
            </a:r>
            <a:endParaRPr b="0" lang="en-US" sz="2000" spc="-1" strike="noStrike">
              <a:solidFill>
                <a:srgbClr val="000000"/>
              </a:solidFill>
              <a:latin typeface="Lucida Sans Unicode"/>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Lucida Sans Unicode"/>
              </a:rPr>
              <a:t>Seventh Outline Level</a:t>
            </a:r>
            <a:endParaRPr b="0" lang="en-US" sz="2000" spc="-1" strike="noStrike">
              <a:solidFill>
                <a:srgbClr val="000000"/>
              </a:solidFill>
              <a:latin typeface="Lucida Sans Unicode"/>
            </a:endParaRPr>
          </a:p>
        </p:txBody>
      </p:sp>
    </p:spTree>
  </p:cSld>
  <p:clrMap bg1="lt1" bg2="lt2" tx1="dk1" tx2="dk2" accent1="accent1" accent2="accent2" accent3="accent3" accent4="accent4" accent5="accent5" accent6="accent6" hlink="hlink" folHlink="folHlink"/>
  <p:sldLayoutIdLst>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Lst>
</p:sldMaster>
</file>

<file path=ppt/slides/_rels/slide1.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slideLayout" Target="../slideLayouts/slideLayout5.xml"/>
</Relationships>
</file>

<file path=ppt/slides/_rels/slide2.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image" Target="../media/image11.jpeg"/><Relationship Id="rId5" Type="http://schemas.openxmlformats.org/officeDocument/2006/relationships/image" Target="../media/image12.jpeg"/><Relationship Id="rId6" Type="http://schemas.openxmlformats.org/officeDocument/2006/relationships/image" Target="../media/image13.jpeg"/><Relationship Id="rId7" Type="http://schemas.openxmlformats.org/officeDocument/2006/relationships/slideLayout" Target="../slideLayouts/slideLayout26.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5.png"/><Relationship Id="rId3" Type="http://schemas.openxmlformats.org/officeDocument/2006/relationships/image" Target="../media/image16.jpeg"/><Relationship Id="rId4" Type="http://schemas.openxmlformats.org/officeDocument/2006/relationships/image" Target="../media/image17.jpeg"/><Relationship Id="rId5" Type="http://schemas.openxmlformats.org/officeDocument/2006/relationships/image" Target="../media/image18.jpeg"/><Relationship Id="rId6" Type="http://schemas.openxmlformats.org/officeDocument/2006/relationships/image" Target="../media/image19.jpeg"/><Relationship Id="rId7" Type="http://schemas.openxmlformats.org/officeDocument/2006/relationships/image" Target="../media/image20.jpeg"/><Relationship Id="rId8" Type="http://schemas.openxmlformats.org/officeDocument/2006/relationships/image" Target="../media/image21.jpeg"/><Relationship Id="rId9"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image" Target="../media/image24.jpeg"/><Relationship Id="rId4" Type="http://schemas.openxmlformats.org/officeDocument/2006/relationships/image" Target="../media/image25.jpeg"/><Relationship Id="rId5" Type="http://schemas.openxmlformats.org/officeDocument/2006/relationships/image" Target="../media/image26.jpeg"/><Relationship Id="rId6" Type="http://schemas.openxmlformats.org/officeDocument/2006/relationships/image" Target="../media/image27.jpeg"/><Relationship Id="rId7" Type="http://schemas.openxmlformats.org/officeDocument/2006/relationships/image" Target="../media/image28.png"/><Relationship Id="rId8" Type="http://schemas.openxmlformats.org/officeDocument/2006/relationships/image" Target="../media/image29.png"/><Relationship Id="rId9"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image" Target="../media/image32.png"/><Relationship Id="rId4" Type="http://schemas.openxmlformats.org/officeDocument/2006/relationships/image" Target="../media/image33.jpeg"/><Relationship Id="rId5" Type="http://schemas.openxmlformats.org/officeDocument/2006/relationships/image" Target="../media/image34.jpeg"/><Relationship Id="rId6" Type="http://schemas.openxmlformats.org/officeDocument/2006/relationships/image" Target="../media/image35.jpeg"/><Relationship Id="rId7" Type="http://schemas.openxmlformats.org/officeDocument/2006/relationships/image" Target="../media/image36.jpeg"/><Relationship Id="rId8" Type="http://schemas.openxmlformats.org/officeDocument/2006/relationships/image" Target="../media/image37.jpeg"/><Relationship Id="rId9" Type="http://schemas.openxmlformats.org/officeDocument/2006/relationships/slideLayout" Target="../slideLayouts/slideLayout26.xml"/><Relationship Id="rId10"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image" Target="../media/image38.jpeg"/><Relationship Id="rId2" Type="http://schemas.openxmlformats.org/officeDocument/2006/relationships/image" Target="../media/image39.jpeg"/><Relationship Id="rId3" Type="http://schemas.openxmlformats.org/officeDocument/2006/relationships/image" Target="../media/image40.jpeg"/><Relationship Id="rId4" Type="http://schemas.openxmlformats.org/officeDocument/2006/relationships/image" Target="../media/image41.png"/><Relationship Id="rId5" Type="http://schemas.openxmlformats.org/officeDocument/2006/relationships/image" Target="../media/image42.png"/><Relationship Id="rId6"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image" Target="../media/image43.png"/><Relationship Id="rId2" Type="http://schemas.openxmlformats.org/officeDocument/2006/relationships/image" Target="../media/image44.jpeg"/><Relationship Id="rId3" Type="http://schemas.openxmlformats.org/officeDocument/2006/relationships/image" Target="../media/image45.jpeg"/><Relationship Id="rId4" Type="http://schemas.openxmlformats.org/officeDocument/2006/relationships/image" Target="../media/image46.jpeg"/><Relationship Id="rId5" Type="http://schemas.openxmlformats.org/officeDocument/2006/relationships/image" Target="../media/image47.jpeg"/><Relationship Id="rId6" Type="http://schemas.openxmlformats.org/officeDocument/2006/relationships/image" Target="../media/image48.jpeg"/><Relationship Id="rId7" Type="http://schemas.openxmlformats.org/officeDocument/2006/relationships/image" Target="../media/image49.jpeg"/><Relationship Id="rId8" Type="http://schemas.openxmlformats.org/officeDocument/2006/relationships/image" Target="../media/image50.jpeg"/><Relationship Id="rId9" Type="http://schemas.openxmlformats.org/officeDocument/2006/relationships/image" Target="../media/image51.png"/><Relationship Id="rId10" Type="http://schemas.openxmlformats.org/officeDocument/2006/relationships/image" Target="../media/image52.png"/><Relationship Id="rId1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image" Target="../media/image53.png"/><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slideLayout" Target="../slideLayouts/slideLayout5.xml"/>
</Relationships>
</file>

<file path=ppt/slides/_rels/slide12.xml.rels><?xml version="1.0" encoding="UTF-8"?>
<Relationships xmlns="http://schemas.openxmlformats.org/package/2006/relationships"><Relationship Id="rId1" Type="http://schemas.openxmlformats.org/officeDocument/2006/relationships/image" Target="../media/image57.jpeg"/><Relationship Id="rId2" Type="http://schemas.openxmlformats.org/officeDocument/2006/relationships/image" Target="../media/image58.png"/><Relationship Id="rId3" Type="http://schemas.openxmlformats.org/officeDocument/2006/relationships/image" Target="../media/image59.png"/><Relationship Id="rId4" Type="http://schemas.openxmlformats.org/officeDocument/2006/relationships/image" Target="../media/image60.png"/><Relationship Id="rId5" Type="http://schemas.openxmlformats.org/officeDocument/2006/relationships/image" Target="../media/image61.png"/><Relationship Id="rId6" Type="http://schemas.openxmlformats.org/officeDocument/2006/relationships/slideLayout" Target="../slideLayouts/slideLayout26.xml"/>
</Relationships>
</file>

<file path=ppt/slides/_rels/slide13.xml.rels><?xml version="1.0" encoding="UTF-8"?>
<Relationships xmlns="http://schemas.openxmlformats.org/package/2006/relationships"><Relationship Id="rId1" Type="http://schemas.openxmlformats.org/officeDocument/2006/relationships/image" Target="../media/image62.png"/><Relationship Id="rId2" Type="http://schemas.openxmlformats.org/officeDocument/2006/relationships/image" Target="../media/image63.png"/><Relationship Id="rId3" Type="http://schemas.openxmlformats.org/officeDocument/2006/relationships/image" Target="../media/image64.jpeg"/><Relationship Id="rId4" Type="http://schemas.openxmlformats.org/officeDocument/2006/relationships/image" Target="../media/image65.jpeg"/><Relationship Id="rId5" Type="http://schemas.openxmlformats.org/officeDocument/2006/relationships/image" Target="../media/image66.jpeg"/><Relationship Id="rId6" Type="http://schemas.openxmlformats.org/officeDocument/2006/relationships/image" Target="../media/image67.jpeg"/><Relationship Id="rId7" Type="http://schemas.openxmlformats.org/officeDocument/2006/relationships/image" Target="../media/image68.jpeg"/><Relationship Id="rId8"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image" Target="../media/image69.jpeg"/><Relationship Id="rId2" Type="http://schemas.openxmlformats.org/officeDocument/2006/relationships/image" Target="../media/image70.jpeg"/><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73.jpeg"/><Relationship Id="rId6" Type="http://schemas.openxmlformats.org/officeDocument/2006/relationships/image" Target="../media/image74.jpeg"/><Relationship Id="rId7" Type="http://schemas.openxmlformats.org/officeDocument/2006/relationships/image" Target="../media/image75.jpeg"/><Relationship Id="rId8" Type="http://schemas.openxmlformats.org/officeDocument/2006/relationships/image" Target="../media/image76.jpeg"/><Relationship Id="rId9" Type="http://schemas.openxmlformats.org/officeDocument/2006/relationships/image" Target="../media/image77.jpeg"/><Relationship Id="rId10" Type="http://schemas.openxmlformats.org/officeDocument/2006/relationships/image" Target="../media/image78.jpeg"/><Relationship Id="rId11"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image" Target="../media/image79.png"/><Relationship Id="rId2" Type="http://schemas.openxmlformats.org/officeDocument/2006/relationships/image" Target="../media/image80.png"/><Relationship Id="rId3" Type="http://schemas.openxmlformats.org/officeDocument/2006/relationships/image" Target="../media/image81.png"/><Relationship Id="rId4" Type="http://schemas.openxmlformats.org/officeDocument/2006/relationships/image" Target="../media/image82.jpeg"/><Relationship Id="rId5" Type="http://schemas.openxmlformats.org/officeDocument/2006/relationships/image" Target="../media/image83.jpeg"/><Relationship Id="rId6" Type="http://schemas.openxmlformats.org/officeDocument/2006/relationships/image" Target="../media/image84.jpeg"/><Relationship Id="rId7"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image" Target="../media/image85.png"/><Relationship Id="rId2" Type="http://schemas.openxmlformats.org/officeDocument/2006/relationships/image" Target="../media/image86.jpeg"/><Relationship Id="rId3" Type="http://schemas.openxmlformats.org/officeDocument/2006/relationships/image" Target="../media/image87.jpeg"/><Relationship Id="rId4" Type="http://schemas.openxmlformats.org/officeDocument/2006/relationships/image" Target="../media/image88.jpeg"/><Relationship Id="rId5" Type="http://schemas.openxmlformats.org/officeDocument/2006/relationships/image" Target="../media/image89.png"/><Relationship Id="rId6"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title"/>
          </p:nvPr>
        </p:nvSpPr>
        <p:spPr>
          <a:xfrm>
            <a:off x="228600" y="914400"/>
            <a:ext cx="8762760" cy="5943240"/>
          </a:xfrm>
          <a:prstGeom prst="rect">
            <a:avLst/>
          </a:prstGeom>
          <a:noFill/>
          <a:ln w="0">
            <a:noFill/>
          </a:ln>
        </p:spPr>
        <p:txBody>
          <a:bodyPr lIns="90000" rIns="90000" tIns="45000" bIns="45000" anchor="ctr">
            <a:noAutofit/>
          </a:bodyPr>
          <a:p>
            <a:pPr algn="just">
              <a:lnSpc>
                <a:spcPct val="100000"/>
              </a:lnSpc>
              <a:buNone/>
            </a:pPr>
            <a:r>
              <a:rPr b="1" lang="en-US" sz="1200" spc="-1" strike="noStrike">
                <a:solidFill>
                  <a:srgbClr val="000000"/>
                </a:solidFill>
                <a:latin typeface="Lucida Sans Unicode"/>
              </a:rPr>
              <a:t>At IBP Gas we recognize that each business is unique. That's why we go beyond simply being an LPG supplier - we provide our customers with genuine account management, ensuring their individual needs are met and their expectations exceeded.</a:t>
            </a:r>
            <a:br>
              <a:rPr sz="1200"/>
            </a:br>
            <a:r>
              <a:rPr b="1" lang="en-US" sz="1200" spc="-1" strike="noStrike">
                <a:solidFill>
                  <a:srgbClr val="000000"/>
                </a:solidFill>
                <a:latin typeface="Lucida Sans Unicode"/>
              </a:rPr>
              <a:t>	</a:t>
            </a:r>
            <a:br>
              <a:rPr sz="1200"/>
            </a:br>
            <a:r>
              <a:rPr b="1" lang="en-US" sz="1200" spc="-1" strike="noStrike">
                <a:solidFill>
                  <a:srgbClr val="000000"/>
                </a:solidFill>
                <a:latin typeface="Lucida Sans Unicode"/>
              </a:rPr>
              <a:t>We believe it's all about the personal touch. From installation through to supply, our knowledgeable and experienced Business Managers remain dedicated to their customers. They work hard to develop long-term relationships and provide safe, innovative bulk LPG solutions to help each business succeed.</a:t>
            </a:r>
            <a:br>
              <a:rPr sz="1200"/>
            </a:br>
            <a:r>
              <a:rPr b="1" lang="en-US" sz="1200" spc="-1" strike="noStrike">
                <a:solidFill>
                  <a:srgbClr val="000000"/>
                </a:solidFill>
                <a:latin typeface="Lucida Sans Unicode"/>
              </a:rPr>
              <a:t> </a:t>
            </a:r>
            <a:br>
              <a:rPr sz="1200"/>
            </a:br>
            <a:r>
              <a:rPr b="1" lang="en-US" sz="1200" spc="-1" strike="noStrike">
                <a:solidFill>
                  <a:srgbClr val="000000"/>
                </a:solidFill>
                <a:latin typeface="Lucida Sans Unicode"/>
              </a:rPr>
              <a:t>The Liberalization, Privatization and Globalization of economy have opened the path for private sectors players to enter in to those sectors which are reserved for public sector. Out of several significant sectors one of them is Petroleum sector which is opened for private sector. The Government of India has decentralized the import of LPG Indo Bright Petroleum Private Limited is a private limited company incorporated under the "laws of India".</a:t>
            </a:r>
            <a:br>
              <a:rPr sz="1200"/>
            </a:br>
            <a:br>
              <a:rPr sz="1200"/>
            </a:br>
            <a:r>
              <a:rPr b="1" lang="en-US" sz="1200" spc="-1" strike="noStrike">
                <a:solidFill>
                  <a:srgbClr val="000000"/>
                </a:solidFill>
                <a:latin typeface="Lucida Sans Unicode"/>
              </a:rPr>
              <a:t>The "Indo – Bright Petroleum Private Limited" is incorporated with the aims &amp; objectives to cater the opportunities in the “Petroleum &amp; Gases” sectors along with the motive to serve the nation by providing LPG to each and every household, Industry and commercial users at the competitive price with the Endeavour to obtain total customer satisfaction in the products &amp; services thereby ensuring a long standing relationship with the customers.</a:t>
            </a:r>
            <a:br>
              <a:rPr sz="1200"/>
            </a:br>
            <a:br>
              <a:rPr sz="1200"/>
            </a:br>
            <a:r>
              <a:rPr b="1" lang="en-US" sz="1200" spc="-1" strike="noStrike">
                <a:solidFill>
                  <a:srgbClr val="000000"/>
                </a:solidFill>
                <a:latin typeface="Lucida Sans Unicode"/>
              </a:rPr>
              <a:t>We have a strong distribution &amp; storage network, for our uninterrupted and regular supply of quality LPG. We specialize in supplies of bulk LPG, Propane and Butane from the import/export terminal of our principle. We not only supply gas but we do help our customers by our expertise and become a partner in their growth.</a:t>
            </a:r>
            <a:br>
              <a:rPr sz="1200"/>
            </a:br>
            <a:br>
              <a:rPr sz="1200"/>
            </a:br>
            <a:r>
              <a:rPr b="1" lang="en-US" sz="1200" spc="-1" strike="noStrike">
                <a:solidFill>
                  <a:srgbClr val="000000"/>
                </a:solidFill>
                <a:latin typeface="Lucida Sans Unicode"/>
              </a:rPr>
              <a:t>IBP Gas, founded in 2013, is INDIA’s leading LPG marketing company with nationwide distribution and sales operations. IBP Gas having 350+ dealers network and 4 Bottling and Blending Plants in North India. At Present 1 Head Office, 1 Corporate Office and 6 Regional Office in different places of North &amp; East India.</a:t>
            </a:r>
            <a:br>
              <a:rPr sz="1200"/>
            </a:br>
            <a:br>
              <a:rPr sz="1200"/>
            </a:br>
            <a:r>
              <a:rPr b="1" lang="en-US" sz="1200" spc="-1" strike="noStrike">
                <a:solidFill>
                  <a:srgbClr val="000000"/>
                </a:solidFill>
                <a:latin typeface="Lucida Sans Unicode"/>
              </a:rPr>
              <a:t>The most reliable provider of affordable LPG in the country, IBP Gas product is available to households, industries and small businesses, motorists, and communities reliant on synthetic natural gas directly and through its extensive network of distributors.</a:t>
            </a:r>
            <a:br>
              <a:rPr sz="1200"/>
            </a:br>
            <a:endParaRPr b="0" lang="en-US" sz="1200" spc="-1" strike="noStrike">
              <a:solidFill>
                <a:srgbClr val="000000"/>
              </a:solidFill>
              <a:latin typeface="Lucida Sans Unicode"/>
            </a:endParaRPr>
          </a:p>
        </p:txBody>
      </p:sp>
      <p:grpSp>
        <p:nvGrpSpPr>
          <p:cNvPr id="148" name="Group 6"/>
          <p:cNvGrpSpPr/>
          <p:nvPr/>
        </p:nvGrpSpPr>
        <p:grpSpPr>
          <a:xfrm>
            <a:off x="0" y="0"/>
            <a:ext cx="9143640" cy="998640"/>
            <a:chOff x="0" y="0"/>
            <a:chExt cx="9143640" cy="998640"/>
          </a:xfrm>
        </p:grpSpPr>
        <p:pic>
          <p:nvPicPr>
            <p:cNvPr id="149" name="Picture 2" descr="https://ci3.googleusercontent.com/proxy/c7k3m2GtdPmGH91dGhhLVrKC95pPX4iBnYo9tpajjbUglVfnxxWfNZ9zc8MFwGM-KYLeg8cYU9RIRwPuxLWC_X_f8SKceQ4S6SoZCRxUha4ArydHdpqaJZOP_qdFLdRDqUb8-S7lR-uyw-b60SVdZryXNFvvbqrLYHiWR1Gjww7D-RrX8VfzKdiwr1_OSyRDjQqMFzgjaFA=s0-d-e1-ft#https://docs.google.com/uc?export=download&amp;id=0Bw2TbS_2WVcxZHBYbXdBai1CUVE&amp;revid=0Bw2TbS_2WVcxUnE0dkVndzhLR2dXK0R0c0dWSEpHSjJlbWg0PQ"/>
            <p:cNvPicPr/>
            <p:nvPr/>
          </p:nvPicPr>
          <p:blipFill>
            <a:blip r:embed="rId1"/>
            <a:srcRect l="27852" t="0" r="0" b="0"/>
            <a:stretch/>
          </p:blipFill>
          <p:spPr>
            <a:xfrm>
              <a:off x="6095880" y="152280"/>
              <a:ext cx="3047760" cy="783720"/>
            </a:xfrm>
            <a:prstGeom prst="rect">
              <a:avLst/>
            </a:prstGeom>
            <a:ln w="0">
              <a:noFill/>
            </a:ln>
          </p:spPr>
        </p:pic>
        <p:pic>
          <p:nvPicPr>
            <p:cNvPr id="150" name="Picture 4" descr="logo.png"/>
            <p:cNvPicPr/>
            <p:nvPr/>
          </p:nvPicPr>
          <p:blipFill>
            <a:blip r:embed="rId2"/>
            <a:stretch/>
          </p:blipFill>
          <p:spPr>
            <a:xfrm>
              <a:off x="0" y="0"/>
              <a:ext cx="1275840" cy="998640"/>
            </a:xfrm>
            <a:prstGeom prst="rect">
              <a:avLst/>
            </a:prstGeom>
            <a:ln w="0">
              <a:noFill/>
            </a:ln>
          </p:spPr>
        </p:pic>
      </p:grpSp>
      <p:sp>
        <p:nvSpPr>
          <p:cNvPr id="151" name="Title 2"/>
          <p:cNvSpPr/>
          <p:nvPr/>
        </p:nvSpPr>
        <p:spPr>
          <a:xfrm>
            <a:off x="304920" y="685800"/>
            <a:ext cx="8610120" cy="456840"/>
          </a:xfrm>
          <a:prstGeom prst="rect">
            <a:avLst/>
          </a:prstGeom>
          <a:noFill/>
          <a:ln w="0">
            <a:noFill/>
          </a:ln>
        </p:spPr>
        <p:style>
          <a:lnRef idx="0"/>
          <a:fillRef idx="0"/>
          <a:effectRef idx="0"/>
          <a:fontRef idx="minor"/>
        </p:style>
        <p:txBody>
          <a:bodyPr lIns="90000" rIns="90000" tIns="45000" bIns="45000" anchor="ctr">
            <a:noAutofit/>
            <a:scene3d>
              <a:camera prst="orthographicFront"/>
              <a:lightRig dir="t" rig="soft"/>
            </a:scene3d>
            <a:sp3d prstMaterial="softEdge">
              <a:bevelT w="25400" h="25400"/>
            </a:sp3d>
          </a:bodyPr>
          <a:p>
            <a:pPr algn="ctr">
              <a:lnSpc>
                <a:spcPct val="100000"/>
              </a:lnSpc>
              <a:buNone/>
              <a:tabLst>
                <a:tab algn="l" pos="0"/>
              </a:tabLst>
            </a:pPr>
            <a:r>
              <a:rPr b="1" lang="en-US" sz="2200" spc="-1" strike="noStrike" u="sng">
                <a:solidFill>
                  <a:srgbClr val="ff0000"/>
                </a:solidFill>
                <a:uFillTx/>
                <a:latin typeface="Lucida Sans Unicode"/>
              </a:rPr>
              <a:t>ABOUT COMPANY</a:t>
            </a:r>
            <a:endParaRPr b="0" lang="en-IN" sz="22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2" name="Content Placeholder 3" descr="ad4dcc61-47ec-467f-b208-d65a434a566a.jpg"/>
          <p:cNvPicPr/>
          <p:nvPr/>
        </p:nvPicPr>
        <p:blipFill>
          <a:blip r:embed="rId1"/>
          <a:srcRect l="40067" t="0" r="0" b="13334"/>
          <a:stretch/>
        </p:blipFill>
        <p:spPr>
          <a:xfrm>
            <a:off x="0" y="0"/>
            <a:ext cx="9140040" cy="6934680"/>
          </a:xfrm>
          <a:prstGeom prst="rect">
            <a:avLst/>
          </a:prstGeom>
          <a:ln w="0">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PlaceHolder 1"/>
          <p:cNvSpPr>
            <a:spLocks noGrp="1"/>
          </p:cNvSpPr>
          <p:nvPr>
            <p:ph type="title"/>
          </p:nvPr>
        </p:nvSpPr>
        <p:spPr>
          <a:xfrm>
            <a:off x="228600" y="304920"/>
            <a:ext cx="8610120" cy="1294920"/>
          </a:xfrm>
          <a:prstGeom prst="rect">
            <a:avLst/>
          </a:prstGeom>
          <a:noFill/>
          <a:ln w="0">
            <a:noFill/>
          </a:ln>
        </p:spPr>
        <p:txBody>
          <a:bodyPr lIns="90000" rIns="90000" tIns="45000" bIns="45000" anchor="b">
            <a:normAutofit fontScale="82000"/>
          </a:bodyPr>
          <a:p>
            <a:pPr algn="r">
              <a:lnSpc>
                <a:spcPct val="100000"/>
              </a:lnSpc>
              <a:buNone/>
            </a:pPr>
            <a:r>
              <a:rPr b="1" lang="en-US" sz="4800" spc="-1" strike="noStrike">
                <a:solidFill>
                  <a:srgbClr val="00b050"/>
                </a:solidFill>
                <a:latin typeface="Lucida Sans Unicode"/>
              </a:rPr>
              <a:t>                                                                    </a:t>
            </a:r>
            <a:endParaRPr b="0" lang="en-US" sz="4800" spc="-1" strike="noStrike">
              <a:solidFill>
                <a:srgbClr val="000000"/>
              </a:solidFill>
              <a:latin typeface="Lucida Sans Unicode"/>
            </a:endParaRPr>
          </a:p>
        </p:txBody>
      </p:sp>
      <p:sp>
        <p:nvSpPr>
          <p:cNvPr id="154" name="Rectangle 5"/>
          <p:cNvSpPr/>
          <p:nvPr/>
        </p:nvSpPr>
        <p:spPr>
          <a:xfrm>
            <a:off x="0" y="1121040"/>
            <a:ext cx="9143640" cy="1310040"/>
          </a:xfrm>
          <a:prstGeom prst="rect">
            <a:avLst/>
          </a:prstGeom>
          <a:noFill/>
          <a:ln w="0">
            <a:noFill/>
          </a:ln>
        </p:spPr>
        <p:style>
          <a:lnRef idx="0"/>
          <a:fillRef idx="0"/>
          <a:effectRef idx="0"/>
          <a:fontRef idx="minor"/>
        </p:style>
        <p:txBody>
          <a:bodyPr anchor="t">
            <a:spAutoFit/>
          </a:bodyPr>
          <a:p>
            <a:pPr algn="ctr">
              <a:lnSpc>
                <a:spcPct val="100000"/>
              </a:lnSpc>
              <a:buNone/>
            </a:pPr>
            <a:r>
              <a:rPr b="1" lang="en-US" sz="4000" spc="-1" strike="noStrike" u="sng">
                <a:solidFill>
                  <a:srgbClr val="00b050"/>
                </a:solidFill>
                <a:uFillTx/>
                <a:latin typeface="Lucida Sans Unicode"/>
              </a:rPr>
              <a:t>IBP CONGLOMERATE OF COMPANIES  </a:t>
            </a:r>
            <a:endParaRPr b="0" lang="en-IN" sz="4000" spc="-1" strike="noStrike">
              <a:latin typeface="Arial"/>
            </a:endParaRPr>
          </a:p>
        </p:txBody>
      </p:sp>
      <p:grpSp>
        <p:nvGrpSpPr>
          <p:cNvPr id="155" name="Group 15"/>
          <p:cNvGrpSpPr/>
          <p:nvPr/>
        </p:nvGrpSpPr>
        <p:grpSpPr>
          <a:xfrm>
            <a:off x="0" y="0"/>
            <a:ext cx="9143640" cy="998640"/>
            <a:chOff x="0" y="0"/>
            <a:chExt cx="9143640" cy="998640"/>
          </a:xfrm>
        </p:grpSpPr>
        <p:pic>
          <p:nvPicPr>
            <p:cNvPr id="156" name="Picture 2" descr="https://ci3.googleusercontent.com/proxy/c7k3m2GtdPmGH91dGhhLVrKC95pPX4iBnYo9tpajjbUglVfnxxWfNZ9zc8MFwGM-KYLeg8cYU9RIRwPuxLWC_X_f8SKceQ4S6SoZCRxUha4ArydHdpqaJZOP_qdFLdRDqUb8-S7lR-uyw-b60SVdZryXNFvvbqrLYHiWR1Gjww7D-RrX8VfzKdiwr1_OSyRDjQqMFzgjaFA=s0-d-e1-ft#https://docs.google.com/uc?export=download&amp;id=0Bw2TbS_2WVcxZHBYbXdBai1CUVE&amp;revid=0Bw2TbS_2WVcxUnE0dkVndzhLR2dXK0R0c0dWSEpHSjJlbWg0PQ"/>
            <p:cNvPicPr/>
            <p:nvPr/>
          </p:nvPicPr>
          <p:blipFill>
            <a:blip r:embed="rId1"/>
            <a:srcRect l="27852" t="0" r="0" b="0"/>
            <a:stretch/>
          </p:blipFill>
          <p:spPr>
            <a:xfrm>
              <a:off x="6095880" y="152280"/>
              <a:ext cx="3047760" cy="783720"/>
            </a:xfrm>
            <a:prstGeom prst="rect">
              <a:avLst/>
            </a:prstGeom>
            <a:ln w="0">
              <a:noFill/>
            </a:ln>
          </p:spPr>
        </p:pic>
        <p:pic>
          <p:nvPicPr>
            <p:cNvPr id="157" name="Picture 12" descr="logo.png"/>
            <p:cNvPicPr/>
            <p:nvPr/>
          </p:nvPicPr>
          <p:blipFill>
            <a:blip r:embed="rId2"/>
            <a:stretch/>
          </p:blipFill>
          <p:spPr>
            <a:xfrm>
              <a:off x="0" y="0"/>
              <a:ext cx="1275840" cy="998640"/>
            </a:xfrm>
            <a:prstGeom prst="rect">
              <a:avLst/>
            </a:prstGeom>
            <a:ln w="0">
              <a:noFill/>
            </a:ln>
          </p:spPr>
        </p:pic>
      </p:grpSp>
      <p:grpSp>
        <p:nvGrpSpPr>
          <p:cNvPr id="158" name="Group 14"/>
          <p:cNvGrpSpPr/>
          <p:nvPr/>
        </p:nvGrpSpPr>
        <p:grpSpPr>
          <a:xfrm>
            <a:off x="380880" y="2057400"/>
            <a:ext cx="8305560" cy="4267080"/>
            <a:chOff x="380880" y="2057400"/>
            <a:chExt cx="8305560" cy="4267080"/>
          </a:xfrm>
        </p:grpSpPr>
        <p:grpSp>
          <p:nvGrpSpPr>
            <p:cNvPr id="159" name="Diagram 4"/>
            <p:cNvGrpSpPr/>
            <p:nvPr/>
          </p:nvGrpSpPr>
          <p:grpSpPr>
            <a:xfrm>
              <a:off x="380880" y="2057400"/>
              <a:ext cx="8305560" cy="4267080"/>
              <a:chOff x="380880" y="2057400"/>
              <a:chExt cx="8305560" cy="4267080"/>
            </a:xfrm>
          </p:grpSpPr>
          <p:sp>
            <p:nvSpPr>
              <p:cNvPr id="160" name=""/>
              <p:cNvSpPr/>
              <p:nvPr/>
            </p:nvSpPr>
            <p:spPr>
              <a:xfrm>
                <a:off x="380880" y="2057400"/>
                <a:ext cx="8305560" cy="4266720"/>
              </a:xfrm>
              <a:prstGeom prst="rect">
                <a:avLst/>
              </a:prstGeom>
              <a:noFill/>
              <a:ln w="0">
                <a:noFill/>
              </a:ln>
            </p:spPr>
            <p:style>
              <a:lnRef idx="0"/>
              <a:fillRef idx="0"/>
              <a:effectRef idx="0"/>
              <a:fontRef idx="minor"/>
            </p:style>
          </p:sp>
          <p:sp>
            <p:nvSpPr>
              <p:cNvPr id="161" name=""/>
              <p:cNvSpPr/>
              <p:nvPr/>
            </p:nvSpPr>
            <p:spPr>
              <a:xfrm rot="16200000">
                <a:off x="-676080" y="3118320"/>
                <a:ext cx="4266720" cy="2145600"/>
              </a:xfrm>
              <a:prstGeom prst="flowChartManualOperation">
                <a:avLst/>
              </a:prstGeom>
              <a:solidFill>
                <a:schemeClr val="accent2">
                  <a:hueOff val="0"/>
                  <a:satOff val="0"/>
                  <a:lumOff val="0"/>
                  <a:alphaOff val="0"/>
                </a:schemeClr>
              </a:solidFill>
              <a:ln>
                <a:solidFill>
                  <a:srgbClr val="ffffff">
                    <a:hueOff val="0"/>
                    <a:satOff val="0"/>
                    <a:lumOff val="0"/>
                    <a:alphaOff val="0"/>
                  </a:srgbClr>
                </a:solidFill>
                <a:round/>
              </a:ln>
            </p:spPr>
            <p:style>
              <a:lnRef idx="2"/>
              <a:fillRef idx="0"/>
              <a:effectRef idx="0"/>
              <a:fontRef idx="minor"/>
            </p:style>
            <p:txBody>
              <a:bodyPr numCol="1" spcCol="1440" lIns="0" rIns="0" tIns="127080" bIns="127080" anchor="ctr" vert="vert" rot="5400000">
                <a:noAutofit/>
              </a:bodyPr>
              <a:p>
                <a:pPr algn="ctr">
                  <a:lnSpc>
                    <a:spcPct val="100000"/>
                  </a:lnSpc>
                  <a:spcAft>
                    <a:spcPts val="700"/>
                  </a:spcAft>
                  <a:buNone/>
                </a:pPr>
                <a:endParaRPr b="0" lang="en-IN" sz="2000" spc="-1" strike="noStrike">
                  <a:latin typeface="Arial"/>
                </a:endParaRPr>
              </a:p>
              <a:p>
                <a:pPr algn="ctr">
                  <a:lnSpc>
                    <a:spcPct val="100000"/>
                  </a:lnSpc>
                  <a:spcAft>
                    <a:spcPts val="700"/>
                  </a:spcAft>
                  <a:buNone/>
                </a:pPr>
                <a:endParaRPr b="0" lang="en-IN" sz="2000" spc="-1" strike="noStrike">
                  <a:latin typeface="Arial"/>
                </a:endParaRPr>
              </a:p>
              <a:p>
                <a:pPr algn="ctr">
                  <a:lnSpc>
                    <a:spcPct val="100000"/>
                  </a:lnSpc>
                  <a:spcAft>
                    <a:spcPts val="700"/>
                  </a:spcAft>
                  <a:buNone/>
                </a:pPr>
                <a:r>
                  <a:rPr b="1" lang="en-US" sz="2000" spc="-1" strike="noStrike">
                    <a:solidFill>
                      <a:srgbClr val="ffffff"/>
                    </a:solidFill>
                    <a:latin typeface="Lucida Sans Unicode"/>
                  </a:rPr>
                  <a:t>INDO BRIGHT PETROLIUM PVT. LTD. </a:t>
                </a:r>
                <a:endParaRPr b="0" lang="en-IN" sz="2000" spc="-1" strike="noStrike">
                  <a:latin typeface="Arial"/>
                </a:endParaRPr>
              </a:p>
            </p:txBody>
          </p:sp>
          <p:sp>
            <p:nvSpPr>
              <p:cNvPr id="162" name=""/>
              <p:cNvSpPr/>
              <p:nvPr/>
            </p:nvSpPr>
            <p:spPr>
              <a:xfrm rot="16200000">
                <a:off x="1493280" y="3237120"/>
                <a:ext cx="4266720" cy="1907640"/>
              </a:xfrm>
              <a:prstGeom prst="flowChartManualOperation">
                <a:avLst/>
              </a:prstGeom>
              <a:solidFill>
                <a:schemeClr val="accent2">
                  <a:hueOff val="-6721063"/>
                  <a:satOff val="2923"/>
                  <a:lumOff val="850"/>
                  <a:alphaOff val="0"/>
                </a:schemeClr>
              </a:solidFill>
              <a:ln>
                <a:solidFill>
                  <a:srgbClr val="ffffff">
                    <a:hueOff val="0"/>
                    <a:satOff val="0"/>
                    <a:lumOff val="0"/>
                    <a:alphaOff val="0"/>
                  </a:srgbClr>
                </a:solidFill>
                <a:round/>
              </a:ln>
            </p:spPr>
            <p:style>
              <a:lnRef idx="2"/>
              <a:fillRef idx="0"/>
              <a:effectRef idx="0"/>
              <a:fontRef idx="minor"/>
            </p:style>
            <p:txBody>
              <a:bodyPr numCol="1" spcCol="1440" lIns="0" rIns="0" tIns="133920" bIns="133200" anchor="ctr" vert="vert" rot="5400000">
                <a:noAutofit/>
              </a:bodyPr>
              <a:p>
                <a:pPr algn="ctr">
                  <a:lnSpc>
                    <a:spcPct val="90000"/>
                  </a:lnSpc>
                  <a:spcAft>
                    <a:spcPts val="734"/>
                  </a:spcAft>
                  <a:buNone/>
                </a:pPr>
                <a:endParaRPr b="0" lang="en-IN" sz="2100" spc="-1" strike="noStrike">
                  <a:latin typeface="Arial"/>
                </a:endParaRPr>
              </a:p>
              <a:p>
                <a:pPr algn="ctr">
                  <a:lnSpc>
                    <a:spcPct val="90000"/>
                  </a:lnSpc>
                  <a:spcAft>
                    <a:spcPts val="734"/>
                  </a:spcAft>
                  <a:buNone/>
                </a:pPr>
                <a:r>
                  <a:rPr b="1" lang="en-US" sz="2100" spc="-1" strike="noStrike">
                    <a:solidFill>
                      <a:srgbClr val="ffffff"/>
                    </a:solidFill>
                    <a:latin typeface="Lucida Sans Unicode"/>
                  </a:rPr>
                  <a:t>IBP GAS LOGISTICS </a:t>
                </a:r>
                <a:endParaRPr b="0" lang="en-IN" sz="2100" spc="-1" strike="noStrike">
                  <a:latin typeface="Arial"/>
                </a:endParaRPr>
              </a:p>
            </p:txBody>
          </p:sp>
          <p:sp>
            <p:nvSpPr>
              <p:cNvPr id="163" name=""/>
              <p:cNvSpPr/>
              <p:nvPr/>
            </p:nvSpPr>
            <p:spPr>
              <a:xfrm rot="16200000">
                <a:off x="3544560" y="3237120"/>
                <a:ext cx="4266720" cy="1907640"/>
              </a:xfrm>
              <a:prstGeom prst="flowChartManualOperation">
                <a:avLst/>
              </a:prstGeom>
              <a:solidFill>
                <a:schemeClr val="accent2">
                  <a:hueOff val="-13442126"/>
                  <a:satOff val="5846"/>
                  <a:lumOff val="1700"/>
                  <a:alphaOff val="0"/>
                </a:schemeClr>
              </a:solidFill>
              <a:ln>
                <a:solidFill>
                  <a:srgbClr val="ffffff">
                    <a:hueOff val="0"/>
                    <a:satOff val="0"/>
                    <a:lumOff val="0"/>
                    <a:alphaOff val="0"/>
                  </a:srgbClr>
                </a:solidFill>
                <a:round/>
              </a:ln>
            </p:spPr>
            <p:style>
              <a:lnRef idx="2"/>
              <a:fillRef idx="0"/>
              <a:effectRef idx="0"/>
              <a:fontRef idx="minor"/>
            </p:style>
            <p:txBody>
              <a:bodyPr numCol="1" spcCol="1440" lIns="0" rIns="0" tIns="133920" bIns="133200" anchor="ctr" vert="vert" rot="5400000">
                <a:noAutofit/>
              </a:bodyPr>
              <a:p>
                <a:pPr algn="ctr">
                  <a:lnSpc>
                    <a:spcPct val="90000"/>
                  </a:lnSpc>
                  <a:spcAft>
                    <a:spcPts val="734"/>
                  </a:spcAft>
                  <a:buNone/>
                </a:pPr>
                <a:endParaRPr b="0" lang="en-IN" sz="2100" spc="-1" strike="noStrike">
                  <a:latin typeface="Arial"/>
                </a:endParaRPr>
              </a:p>
              <a:p>
                <a:pPr algn="ctr">
                  <a:lnSpc>
                    <a:spcPct val="90000"/>
                  </a:lnSpc>
                  <a:spcAft>
                    <a:spcPts val="734"/>
                  </a:spcAft>
                  <a:buNone/>
                </a:pPr>
                <a:r>
                  <a:rPr b="1" lang="en-US" sz="2100" spc="-1" strike="noStrike">
                    <a:solidFill>
                      <a:srgbClr val="ffffff"/>
                    </a:solidFill>
                    <a:latin typeface="Lucida Sans Unicode"/>
                  </a:rPr>
                  <a:t>IBP GAS ENGINEERS </a:t>
                </a:r>
                <a:endParaRPr b="0" lang="en-IN" sz="2100" spc="-1" strike="noStrike">
                  <a:latin typeface="Arial"/>
                </a:endParaRPr>
              </a:p>
            </p:txBody>
          </p:sp>
          <p:sp>
            <p:nvSpPr>
              <p:cNvPr id="164" name=""/>
              <p:cNvSpPr/>
              <p:nvPr/>
            </p:nvSpPr>
            <p:spPr>
              <a:xfrm rot="16200000">
                <a:off x="5595840" y="3237120"/>
                <a:ext cx="4266720" cy="1907640"/>
              </a:xfrm>
              <a:prstGeom prst="flowChartManualOperation">
                <a:avLst/>
              </a:prstGeom>
              <a:solidFill>
                <a:schemeClr val="accent2">
                  <a:hueOff val="-20163188"/>
                  <a:satOff val="8769"/>
                  <a:lumOff val="2550"/>
                  <a:alphaOff val="0"/>
                </a:schemeClr>
              </a:solidFill>
              <a:ln>
                <a:solidFill>
                  <a:srgbClr val="ffffff">
                    <a:hueOff val="0"/>
                    <a:satOff val="0"/>
                    <a:lumOff val="0"/>
                    <a:alphaOff val="0"/>
                  </a:srgbClr>
                </a:solidFill>
                <a:round/>
              </a:ln>
            </p:spPr>
            <p:style>
              <a:lnRef idx="2"/>
              <a:fillRef idx="0"/>
              <a:effectRef idx="0"/>
              <a:fontRef idx="minor"/>
            </p:style>
            <p:txBody>
              <a:bodyPr numCol="1" spcCol="1440" lIns="0" rIns="0" tIns="133920" bIns="133200" anchor="ctr" vert="vert" rot="5400000">
                <a:noAutofit/>
              </a:bodyPr>
              <a:p>
                <a:pPr algn="ctr">
                  <a:lnSpc>
                    <a:spcPct val="90000"/>
                  </a:lnSpc>
                  <a:spcAft>
                    <a:spcPts val="734"/>
                  </a:spcAft>
                  <a:buNone/>
                </a:pPr>
                <a:endParaRPr b="0" lang="en-IN" sz="2100" spc="-1" strike="noStrike">
                  <a:latin typeface="Arial"/>
                </a:endParaRPr>
              </a:p>
              <a:p>
                <a:pPr algn="ctr">
                  <a:lnSpc>
                    <a:spcPct val="90000"/>
                  </a:lnSpc>
                  <a:spcAft>
                    <a:spcPts val="734"/>
                  </a:spcAft>
                  <a:buNone/>
                </a:pPr>
                <a:endParaRPr b="0" lang="en-IN" sz="2100" spc="-1" strike="noStrike">
                  <a:latin typeface="Arial"/>
                </a:endParaRPr>
              </a:p>
              <a:p>
                <a:pPr algn="ctr">
                  <a:lnSpc>
                    <a:spcPct val="90000"/>
                  </a:lnSpc>
                  <a:spcAft>
                    <a:spcPts val="734"/>
                  </a:spcAft>
                  <a:buNone/>
                </a:pPr>
                <a:r>
                  <a:rPr b="1" lang="en-US" sz="2100" spc="-1" strike="noStrike">
                    <a:solidFill>
                      <a:srgbClr val="ffffff"/>
                    </a:solidFill>
                    <a:latin typeface="Lucida Sans Unicode"/>
                  </a:rPr>
                  <a:t>EVERWEY APPLIANCES INDIA PVT. LTD.</a:t>
                </a:r>
                <a:endParaRPr b="0" lang="en-IN" sz="2100" spc="-1" strike="noStrike">
                  <a:latin typeface="Arial"/>
                </a:endParaRPr>
              </a:p>
            </p:txBody>
          </p:sp>
        </p:grpSp>
        <p:pic>
          <p:nvPicPr>
            <p:cNvPr id="165" name="Picture 11" descr="logo.png"/>
            <p:cNvPicPr/>
            <p:nvPr/>
          </p:nvPicPr>
          <p:blipFill>
            <a:blip r:embed="rId3"/>
            <a:stretch/>
          </p:blipFill>
          <p:spPr>
            <a:xfrm>
              <a:off x="685800" y="2950920"/>
              <a:ext cx="1546920" cy="1210680"/>
            </a:xfrm>
            <a:prstGeom prst="rect">
              <a:avLst/>
            </a:prstGeom>
            <a:ln w="0">
              <a:noFill/>
            </a:ln>
          </p:spPr>
        </p:pic>
        <p:pic>
          <p:nvPicPr>
            <p:cNvPr id="166" name="Picture 9" descr="IBP GAS ENGINEERS (Letter head)(1) HEAD.jpg"/>
            <p:cNvPicPr/>
            <p:nvPr/>
          </p:nvPicPr>
          <p:blipFill>
            <a:blip r:embed="rId4"/>
            <a:srcRect l="11565" t="21042" r="9440" b="15798"/>
            <a:stretch/>
          </p:blipFill>
          <p:spPr>
            <a:xfrm>
              <a:off x="4800600" y="3247560"/>
              <a:ext cx="1752120" cy="685440"/>
            </a:xfrm>
            <a:prstGeom prst="rect">
              <a:avLst/>
            </a:prstGeom>
            <a:ln w="0">
              <a:noFill/>
            </a:ln>
          </p:spPr>
        </p:pic>
        <p:pic>
          <p:nvPicPr>
            <p:cNvPr id="167" name="Picture 10" descr="LOGISTICS LOGO.jpg"/>
            <p:cNvPicPr/>
            <p:nvPr/>
          </p:nvPicPr>
          <p:blipFill>
            <a:blip r:embed="rId5"/>
            <a:srcRect l="11848" t="16616" r="11848" b="19279"/>
            <a:stretch/>
          </p:blipFill>
          <p:spPr>
            <a:xfrm>
              <a:off x="2721960" y="3247560"/>
              <a:ext cx="1800360" cy="685440"/>
            </a:xfrm>
            <a:prstGeom prst="rect">
              <a:avLst/>
            </a:prstGeom>
            <a:ln w="0">
              <a:noFill/>
            </a:ln>
          </p:spPr>
        </p:pic>
        <p:pic>
          <p:nvPicPr>
            <p:cNvPr id="168" name="Picture 13" descr="EVERWEY_LOGO.jpg"/>
            <p:cNvPicPr/>
            <p:nvPr/>
          </p:nvPicPr>
          <p:blipFill>
            <a:blip r:embed="rId6"/>
            <a:srcRect l="1665" t="5226" r="4994" b="5226"/>
            <a:stretch/>
          </p:blipFill>
          <p:spPr>
            <a:xfrm>
              <a:off x="6832800" y="3247560"/>
              <a:ext cx="1796400" cy="685440"/>
            </a:xfrm>
            <a:prstGeom prst="rect">
              <a:avLst/>
            </a:prstGeom>
            <a:ln w="0">
              <a:noFill/>
            </a:ln>
          </p:spPr>
        </p:pic>
      </p:gr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PlaceHolder 1"/>
          <p:cNvSpPr>
            <a:spLocks noGrp="1"/>
          </p:cNvSpPr>
          <p:nvPr>
            <p:ph type="title"/>
          </p:nvPr>
        </p:nvSpPr>
        <p:spPr>
          <a:xfrm>
            <a:off x="1428840" y="214200"/>
            <a:ext cx="6429240" cy="642600"/>
          </a:xfrm>
          <a:prstGeom prst="rect">
            <a:avLst/>
          </a:prstGeom>
          <a:gradFill rotWithShape="0">
            <a:gsLst>
              <a:gs pos="0">
                <a:srgbClr val="005366"/>
              </a:gs>
              <a:gs pos="100000">
                <a:srgbClr val="0085a5"/>
              </a:gs>
            </a:gsLst>
            <a:lin ang="16200000"/>
          </a:gradFill>
          <a:ln w="0">
            <a:noFill/>
          </a:ln>
          <a:effectLst>
            <a:outerShdw dist="38160" dir="5400000" blurRad="63360" rotWithShape="0">
              <a:srgbClr val="000000">
                <a:alpha val="45000"/>
              </a:srgbClr>
            </a:outerShdw>
          </a:effectLst>
        </p:spPr>
        <p:txBody>
          <a:bodyPr lIns="90000" rIns="90000" tIns="45000" bIns="45000" anchor="ctr">
            <a:noAutofit/>
          </a:bodyPr>
          <a:p>
            <a:pPr>
              <a:lnSpc>
                <a:spcPct val="100000"/>
              </a:lnSpc>
              <a:buNone/>
            </a:pPr>
            <a:r>
              <a:rPr b="1" lang="en-US" sz="3200" spc="-1" strike="noStrike">
                <a:solidFill>
                  <a:srgbClr val="ffffff"/>
                </a:solidFill>
                <a:latin typeface="Lucida Sans Unicode"/>
              </a:rPr>
              <a:t>ORGANISATIONAL CHART</a:t>
            </a:r>
            <a:endParaRPr b="0" lang="en-US" sz="3200" spc="-1" strike="noStrike">
              <a:solidFill>
                <a:srgbClr val="000000"/>
              </a:solidFill>
              <a:latin typeface="Lucida Sans Unicode"/>
            </a:endParaRPr>
          </a:p>
        </p:txBody>
      </p:sp>
      <p:sp>
        <p:nvSpPr>
          <p:cNvPr id="170" name="PlaceHolder 2"/>
          <p:cNvSpPr>
            <a:spLocks noGrp="1"/>
          </p:cNvSpPr>
          <p:nvPr>
            <p:ph type="sldNum" idx="13"/>
          </p:nvPr>
        </p:nvSpPr>
        <p:spPr>
          <a:xfrm>
            <a:off x="6481800" y="6356520"/>
            <a:ext cx="2133360" cy="364680"/>
          </a:xfrm>
          <a:prstGeom prst="rect">
            <a:avLst/>
          </a:prstGeom>
          <a:noFill/>
          <a:ln w="0">
            <a:noFill/>
          </a:ln>
        </p:spPr>
        <p:txBody>
          <a:bodyPr lIns="90000" rIns="90000" tIns="45000" bIns="45000" anchor="b">
            <a:noAutofit/>
          </a:bodyPr>
          <a:lstStyle>
            <a:lvl1pPr algn="r">
              <a:lnSpc>
                <a:spcPct val="100000"/>
              </a:lnSpc>
              <a:buNone/>
              <a:defRPr b="0" lang="en-IN" sz="1000" spc="-1" strike="noStrike">
                <a:solidFill>
                  <a:srgbClr val="000000"/>
                </a:solidFill>
                <a:latin typeface="Lucida Sans Unicode"/>
              </a:defRPr>
            </a:lvl1pPr>
          </a:lstStyle>
          <a:p>
            <a:pPr algn="r">
              <a:lnSpc>
                <a:spcPct val="100000"/>
              </a:lnSpc>
              <a:buNone/>
            </a:pPr>
            <a:fld id="{38577EA3-E961-4A76-9EBA-FB29EC30E550}" type="slidenum">
              <a:rPr b="0" lang="en-IN" sz="1000" spc="-1" strike="noStrike">
                <a:solidFill>
                  <a:srgbClr val="000000"/>
                </a:solidFill>
                <a:latin typeface="Lucida Sans Unicode"/>
              </a:rPr>
              <a:t>&lt;number&gt;</a:t>
            </a:fld>
            <a:endParaRPr b="0" lang="en-IN" sz="1000" spc="-1" strike="noStrike">
              <a:latin typeface="Times New Roman"/>
            </a:endParaRPr>
          </a:p>
        </p:txBody>
      </p:sp>
      <p:sp>
        <p:nvSpPr>
          <p:cNvPr id="171" name="Rounded Rectangle 5"/>
          <p:cNvSpPr/>
          <p:nvPr/>
        </p:nvSpPr>
        <p:spPr>
          <a:xfrm>
            <a:off x="3000240" y="1071720"/>
            <a:ext cx="2999880" cy="785520"/>
          </a:xfrm>
          <a:prstGeom prst="roundRect">
            <a:avLst>
              <a:gd name="adj" fmla="val 16667"/>
            </a:avLst>
          </a:prstGeom>
          <a:gradFill rotWithShape="0">
            <a:gsLst>
              <a:gs pos="0">
                <a:srgbClr val="005366"/>
              </a:gs>
              <a:gs pos="100000">
                <a:srgbClr val="0085a5"/>
              </a:gs>
            </a:gsLst>
            <a:lin ang="16200000"/>
          </a:gradFill>
          <a:ln w="0">
            <a:noFill/>
          </a:ln>
          <a:effectLst>
            <a:outerShdw blurRad="63360" dir="5400000" dist="38160" rotWithShape="0">
              <a:srgbClr val="000000">
                <a:alpha val="45000"/>
              </a:srgbClr>
            </a:outerShdw>
          </a:effectLst>
        </p:spPr>
        <p:style>
          <a:lnRef idx="0">
            <a:schemeClr val="accent1"/>
          </a:lnRef>
          <a:fillRef idx="3">
            <a:schemeClr val="accent1"/>
          </a:fillRef>
          <a:effectRef idx="3">
            <a:schemeClr val="accent1"/>
          </a:effectRef>
          <a:fontRef idx="minor"/>
        </p:style>
        <p:txBody>
          <a:bodyPr lIns="90000" rIns="90000" tIns="45000" bIns="45000" anchor="ctr">
            <a:noAutofit/>
          </a:bodyPr>
          <a:p>
            <a:pPr algn="ctr">
              <a:lnSpc>
                <a:spcPct val="100000"/>
              </a:lnSpc>
              <a:buNone/>
            </a:pPr>
            <a:r>
              <a:rPr b="1" lang="en-US" sz="2400" spc="-1" strike="noStrike">
                <a:solidFill>
                  <a:srgbClr val="ffffff"/>
                </a:solidFill>
                <a:latin typeface="Lucida Sans Unicode"/>
              </a:rPr>
              <a:t>RAJESH KUMAR</a:t>
            </a:r>
            <a:endParaRPr b="0" lang="en-IN" sz="2400" spc="-1" strike="noStrike">
              <a:latin typeface="Arial"/>
            </a:endParaRPr>
          </a:p>
          <a:p>
            <a:pPr algn="ctr">
              <a:lnSpc>
                <a:spcPct val="100000"/>
              </a:lnSpc>
              <a:buNone/>
            </a:pPr>
            <a:r>
              <a:rPr b="0" lang="en-US" sz="2000" spc="-1" strike="noStrike">
                <a:solidFill>
                  <a:srgbClr val="ffffff"/>
                </a:solidFill>
                <a:latin typeface="Lucida Sans Unicode"/>
              </a:rPr>
              <a:t>B.TECH (M.D.)</a:t>
            </a:r>
            <a:endParaRPr b="0" lang="en-IN" sz="2000" spc="-1" strike="noStrike">
              <a:latin typeface="Arial"/>
            </a:endParaRPr>
          </a:p>
        </p:txBody>
      </p:sp>
      <p:sp>
        <p:nvSpPr>
          <p:cNvPr id="172" name="Straight Connector 6"/>
          <p:cNvSpPr/>
          <p:nvPr/>
        </p:nvSpPr>
        <p:spPr>
          <a:xfrm>
            <a:off x="1684800" y="2285640"/>
            <a:ext cx="5929200" cy="1800"/>
          </a:xfrm>
          <a:prstGeom prst="line">
            <a:avLst/>
          </a:prstGeom>
          <a:ln w="38100">
            <a:solidFill>
              <a:srgbClr val="ffffff"/>
            </a:solidFill>
            <a:round/>
          </a:ln>
        </p:spPr>
        <p:style>
          <a:lnRef idx="3">
            <a:schemeClr val="accent1"/>
          </a:lnRef>
          <a:fillRef idx="0">
            <a:schemeClr val="accent1"/>
          </a:fillRef>
          <a:effectRef idx="2">
            <a:schemeClr val="accent1"/>
          </a:effectRef>
          <a:fontRef idx="minor"/>
        </p:style>
      </p:sp>
      <p:sp>
        <p:nvSpPr>
          <p:cNvPr id="173" name="Straight Arrow Connector 7"/>
          <p:cNvSpPr/>
          <p:nvPr/>
        </p:nvSpPr>
        <p:spPr>
          <a:xfrm rot="5400000">
            <a:off x="1438920" y="2535120"/>
            <a:ext cx="499680" cy="1080"/>
          </a:xfrm>
          <a:custGeom>
            <a:avLst/>
            <a:gdLst/>
            <a:ahLst/>
            <a:rect l="l" t="t" r="r" b="b"/>
            <a:pathLst>
              <a:path w="21600" h="21600">
                <a:moveTo>
                  <a:pt x="0" y="0"/>
                </a:moveTo>
                <a:lnTo>
                  <a:pt x="21600" y="21600"/>
                </a:lnTo>
              </a:path>
            </a:pathLst>
          </a:custGeom>
          <a:noFill/>
          <a:ln w="38100">
            <a:solidFill>
              <a:srgbClr val="ffffff"/>
            </a:solidFill>
            <a:round/>
            <a:tailEnd len="med" type="arrow" w="med"/>
          </a:ln>
          <a:effectLst>
            <a:outerShdw blurRad="50760" dir="5400000" dist="38160" rotWithShape="0">
              <a:srgbClr val="000000">
                <a:alpha val="35000"/>
              </a:srgbClr>
            </a:outerShdw>
          </a:effectLst>
        </p:spPr>
        <p:style>
          <a:lnRef idx="3">
            <a:schemeClr val="accent1"/>
          </a:lnRef>
          <a:fillRef idx="0">
            <a:schemeClr val="accent1"/>
          </a:fillRef>
          <a:effectRef idx="2">
            <a:schemeClr val="accent1"/>
          </a:effectRef>
          <a:fontRef idx="minor"/>
        </p:style>
      </p:sp>
      <p:sp>
        <p:nvSpPr>
          <p:cNvPr id="174" name="Straight Arrow Connector 8"/>
          <p:cNvSpPr/>
          <p:nvPr/>
        </p:nvSpPr>
        <p:spPr>
          <a:xfrm rot="5400000">
            <a:off x="7350480" y="2535120"/>
            <a:ext cx="499680" cy="1080"/>
          </a:xfrm>
          <a:custGeom>
            <a:avLst/>
            <a:gdLst/>
            <a:ahLst/>
            <a:rect l="l" t="t" r="r" b="b"/>
            <a:pathLst>
              <a:path w="21600" h="21600">
                <a:moveTo>
                  <a:pt x="0" y="0"/>
                </a:moveTo>
                <a:lnTo>
                  <a:pt x="21600" y="21600"/>
                </a:lnTo>
              </a:path>
            </a:pathLst>
          </a:custGeom>
          <a:noFill/>
          <a:ln w="38100">
            <a:solidFill>
              <a:srgbClr val="ffffff"/>
            </a:solidFill>
            <a:round/>
            <a:tailEnd len="med" type="arrow" w="med"/>
          </a:ln>
          <a:effectLst>
            <a:outerShdw blurRad="50760" dir="5400000" dist="38160" rotWithShape="0">
              <a:srgbClr val="000000">
                <a:alpha val="35000"/>
              </a:srgbClr>
            </a:outerShdw>
          </a:effectLst>
        </p:spPr>
        <p:style>
          <a:lnRef idx="3">
            <a:schemeClr val="accent1"/>
          </a:lnRef>
          <a:fillRef idx="0">
            <a:schemeClr val="accent1"/>
          </a:fillRef>
          <a:effectRef idx="2">
            <a:schemeClr val="accent1"/>
          </a:effectRef>
          <a:fontRef idx="minor"/>
        </p:style>
      </p:sp>
      <p:sp>
        <p:nvSpPr>
          <p:cNvPr id="175" name="Rounded Rectangle 9"/>
          <p:cNvSpPr/>
          <p:nvPr/>
        </p:nvSpPr>
        <p:spPr>
          <a:xfrm>
            <a:off x="428760" y="2815560"/>
            <a:ext cx="2785680" cy="642600"/>
          </a:xfrm>
          <a:prstGeom prst="roundRect">
            <a:avLst>
              <a:gd name="adj" fmla="val 16667"/>
            </a:avLst>
          </a:prstGeom>
          <a:solidFill>
            <a:srgbClr val="2da2bf"/>
          </a:solidFill>
          <a:ln>
            <a:solidFill>
              <a:srgbClr val="ffffff"/>
            </a:solidFill>
            <a:round/>
          </a:ln>
          <a:effectLst>
            <a:outerShdw blurRad="50760" dir="5400000" dist="38160" rotWithShape="0">
              <a:srgbClr val="000000">
                <a:alpha val="35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a:lnSpc>
                <a:spcPct val="100000"/>
              </a:lnSpc>
              <a:buNone/>
            </a:pPr>
            <a:r>
              <a:rPr b="1" lang="en-US" sz="2000" spc="-1" strike="noStrike">
                <a:solidFill>
                  <a:srgbClr val="ffffff"/>
                </a:solidFill>
                <a:latin typeface="Lucida Sans Unicode"/>
              </a:rPr>
              <a:t>RAKESH CHHOKER</a:t>
            </a:r>
            <a:endParaRPr b="0" lang="en-IN" sz="2000" spc="-1" strike="noStrike">
              <a:latin typeface="Arial"/>
            </a:endParaRPr>
          </a:p>
          <a:p>
            <a:pPr algn="ctr">
              <a:lnSpc>
                <a:spcPct val="100000"/>
              </a:lnSpc>
              <a:buNone/>
            </a:pPr>
            <a:r>
              <a:rPr b="0" lang="en-US" sz="1800" spc="-1" strike="noStrike">
                <a:solidFill>
                  <a:srgbClr val="ffffff"/>
                </a:solidFill>
                <a:latin typeface="Lucida Sans Unicode"/>
              </a:rPr>
              <a:t>MBA (DIR.-1)</a:t>
            </a:r>
            <a:endParaRPr b="0" lang="en-IN" sz="1800" spc="-1" strike="noStrike">
              <a:latin typeface="Arial"/>
            </a:endParaRPr>
          </a:p>
        </p:txBody>
      </p:sp>
      <p:sp>
        <p:nvSpPr>
          <p:cNvPr id="176" name="Rounded Rectangle 10"/>
          <p:cNvSpPr/>
          <p:nvPr/>
        </p:nvSpPr>
        <p:spPr>
          <a:xfrm>
            <a:off x="6000840" y="2788200"/>
            <a:ext cx="2785680" cy="642600"/>
          </a:xfrm>
          <a:prstGeom prst="roundRect">
            <a:avLst>
              <a:gd name="adj" fmla="val 16667"/>
            </a:avLst>
          </a:prstGeom>
          <a:solidFill>
            <a:srgbClr val="2da2bf"/>
          </a:solidFill>
          <a:ln>
            <a:solidFill>
              <a:srgbClr val="ffffff"/>
            </a:solidFill>
            <a:round/>
          </a:ln>
          <a:effectLst>
            <a:outerShdw blurRad="50760" dir="5400000" dist="38160" rotWithShape="0">
              <a:srgbClr val="000000">
                <a:alpha val="35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a:lnSpc>
                <a:spcPct val="100000"/>
              </a:lnSpc>
              <a:buNone/>
            </a:pPr>
            <a:r>
              <a:rPr b="1" lang="en-US" sz="2000" spc="-1" strike="noStrike">
                <a:solidFill>
                  <a:srgbClr val="ffffff"/>
                </a:solidFill>
                <a:latin typeface="Lucida Sans Unicode"/>
              </a:rPr>
              <a:t>MANJEET DUHAN</a:t>
            </a:r>
            <a:endParaRPr b="0" lang="en-IN" sz="2000" spc="-1" strike="noStrike">
              <a:latin typeface="Arial"/>
            </a:endParaRPr>
          </a:p>
          <a:p>
            <a:pPr algn="ctr">
              <a:lnSpc>
                <a:spcPct val="100000"/>
              </a:lnSpc>
              <a:buNone/>
            </a:pPr>
            <a:r>
              <a:rPr b="0" lang="en-US" sz="1800" spc="-1" strike="noStrike">
                <a:solidFill>
                  <a:srgbClr val="ffffff"/>
                </a:solidFill>
                <a:latin typeface="Lucida Sans Unicode"/>
              </a:rPr>
              <a:t>MBA (DIR.-2)</a:t>
            </a:r>
            <a:endParaRPr b="0" lang="en-IN" sz="1800" spc="-1" strike="noStrike">
              <a:latin typeface="Arial"/>
            </a:endParaRPr>
          </a:p>
        </p:txBody>
      </p:sp>
      <p:sp>
        <p:nvSpPr>
          <p:cNvPr id="177" name="Straight Arrow Connector 11"/>
          <p:cNvSpPr/>
          <p:nvPr/>
        </p:nvSpPr>
        <p:spPr>
          <a:xfrm rot="5400000">
            <a:off x="1392480" y="3678120"/>
            <a:ext cx="499680" cy="1080"/>
          </a:xfrm>
          <a:custGeom>
            <a:avLst/>
            <a:gdLst/>
            <a:ahLst/>
            <a:rect l="l" t="t" r="r" b="b"/>
            <a:pathLst>
              <a:path w="21600" h="21600">
                <a:moveTo>
                  <a:pt x="0" y="0"/>
                </a:moveTo>
                <a:lnTo>
                  <a:pt x="21600" y="21600"/>
                </a:lnTo>
              </a:path>
            </a:pathLst>
          </a:custGeom>
          <a:noFill/>
          <a:ln w="38100">
            <a:solidFill>
              <a:srgbClr val="ffffff"/>
            </a:solidFill>
            <a:round/>
            <a:tailEnd len="med" type="arrow" w="med"/>
          </a:ln>
          <a:effectLst>
            <a:outerShdw blurRad="50760" dir="5400000" dist="38160" rotWithShape="0">
              <a:srgbClr val="000000">
                <a:alpha val="35000"/>
              </a:srgbClr>
            </a:outerShdw>
          </a:effectLst>
        </p:spPr>
        <p:style>
          <a:lnRef idx="3">
            <a:schemeClr val="accent1"/>
          </a:lnRef>
          <a:fillRef idx="0">
            <a:schemeClr val="accent1"/>
          </a:fillRef>
          <a:effectRef idx="2">
            <a:schemeClr val="accent1"/>
          </a:effectRef>
          <a:fontRef idx="minor"/>
        </p:style>
      </p:sp>
      <p:sp>
        <p:nvSpPr>
          <p:cNvPr id="178" name="Straight Arrow Connector 12"/>
          <p:cNvSpPr/>
          <p:nvPr/>
        </p:nvSpPr>
        <p:spPr>
          <a:xfrm rot="5400000">
            <a:off x="7323480" y="3606840"/>
            <a:ext cx="499680" cy="1080"/>
          </a:xfrm>
          <a:custGeom>
            <a:avLst/>
            <a:gdLst/>
            <a:ahLst/>
            <a:rect l="l" t="t" r="r" b="b"/>
            <a:pathLst>
              <a:path w="21600" h="21600">
                <a:moveTo>
                  <a:pt x="0" y="0"/>
                </a:moveTo>
                <a:lnTo>
                  <a:pt x="21600" y="21600"/>
                </a:lnTo>
              </a:path>
            </a:pathLst>
          </a:custGeom>
          <a:noFill/>
          <a:ln w="38100">
            <a:solidFill>
              <a:srgbClr val="ffffff"/>
            </a:solidFill>
            <a:round/>
            <a:tailEnd len="med" type="arrow" w="med"/>
          </a:ln>
          <a:effectLst>
            <a:outerShdw blurRad="50760" dir="5400000" dist="38160" rotWithShape="0">
              <a:srgbClr val="000000">
                <a:alpha val="35000"/>
              </a:srgbClr>
            </a:outerShdw>
          </a:effectLst>
        </p:spPr>
        <p:style>
          <a:lnRef idx="3">
            <a:schemeClr val="accent1"/>
          </a:lnRef>
          <a:fillRef idx="0">
            <a:schemeClr val="accent1"/>
          </a:fillRef>
          <a:effectRef idx="2">
            <a:schemeClr val="accent1"/>
          </a:effectRef>
          <a:fontRef idx="minor"/>
        </p:style>
      </p:sp>
      <p:sp>
        <p:nvSpPr>
          <p:cNvPr id="179" name="Rounded Rectangle 13"/>
          <p:cNvSpPr/>
          <p:nvPr/>
        </p:nvSpPr>
        <p:spPr>
          <a:xfrm>
            <a:off x="6106320" y="3857760"/>
            <a:ext cx="2785680" cy="723240"/>
          </a:xfrm>
          <a:prstGeom prst="roundRect">
            <a:avLst>
              <a:gd name="adj" fmla="val 16667"/>
            </a:avLst>
          </a:prstGeom>
          <a:solidFill>
            <a:srgbClr val="ffffff"/>
          </a:solidFill>
          <a:ln>
            <a:solidFill>
              <a:srgbClr val="2da2bf"/>
            </a:solidFill>
            <a:round/>
          </a:ln>
        </p:spPr>
        <p:style>
          <a:lnRef idx="2">
            <a:schemeClr val="accent1"/>
          </a:lnRef>
          <a:fillRef idx="1">
            <a:schemeClr val="lt1"/>
          </a:fillRef>
          <a:effectRef idx="0">
            <a:schemeClr val="accent1"/>
          </a:effectRef>
          <a:fontRef idx="minor"/>
        </p:style>
        <p:txBody>
          <a:bodyPr lIns="90000" rIns="90000" tIns="45000" bIns="45000" anchor="ctr">
            <a:noAutofit/>
          </a:bodyPr>
          <a:p>
            <a:pPr algn="ctr">
              <a:lnSpc>
                <a:spcPct val="100000"/>
              </a:lnSpc>
              <a:buNone/>
            </a:pPr>
            <a:endParaRPr b="0" lang="en-IN" sz="2000" spc="-1" strike="noStrike">
              <a:latin typeface="Arial"/>
            </a:endParaRPr>
          </a:p>
          <a:p>
            <a:pPr algn="ctr">
              <a:lnSpc>
                <a:spcPct val="100000"/>
              </a:lnSpc>
              <a:buNone/>
            </a:pPr>
            <a:r>
              <a:rPr b="1" lang="en-US" sz="2000" spc="-1" strike="noStrike">
                <a:solidFill>
                  <a:srgbClr val="0070c0"/>
                </a:solidFill>
                <a:latin typeface="Lucida Sans Unicode"/>
              </a:rPr>
              <a:t>BUSINESS (HOD)</a:t>
            </a:r>
            <a:endParaRPr b="0" lang="en-IN" sz="2000" spc="-1" strike="noStrike">
              <a:latin typeface="Arial"/>
            </a:endParaRPr>
          </a:p>
          <a:p>
            <a:pPr algn="ctr">
              <a:lnSpc>
                <a:spcPct val="100000"/>
              </a:lnSpc>
              <a:buNone/>
            </a:pPr>
            <a:r>
              <a:rPr b="1" lang="en-US" sz="2000" spc="-1" strike="noStrike">
                <a:solidFill>
                  <a:srgbClr val="000000"/>
                </a:solidFill>
                <a:latin typeface="Lucida Sans Unicode"/>
              </a:rPr>
              <a:t>MANJEET DUHAN</a:t>
            </a:r>
            <a:endParaRPr b="0" lang="en-IN" sz="2000" spc="-1" strike="noStrike">
              <a:latin typeface="Arial"/>
            </a:endParaRPr>
          </a:p>
          <a:p>
            <a:pPr algn="ctr">
              <a:lnSpc>
                <a:spcPct val="100000"/>
              </a:lnSpc>
              <a:buNone/>
            </a:pPr>
            <a:endParaRPr b="0" lang="en-IN" sz="2000" spc="-1" strike="noStrike">
              <a:latin typeface="Arial"/>
            </a:endParaRPr>
          </a:p>
        </p:txBody>
      </p:sp>
      <p:sp>
        <p:nvSpPr>
          <p:cNvPr id="180" name="Rounded Rectangle 14"/>
          <p:cNvSpPr/>
          <p:nvPr/>
        </p:nvSpPr>
        <p:spPr>
          <a:xfrm>
            <a:off x="395640" y="3901320"/>
            <a:ext cx="2785680" cy="713880"/>
          </a:xfrm>
          <a:prstGeom prst="roundRect">
            <a:avLst>
              <a:gd name="adj" fmla="val 16667"/>
            </a:avLst>
          </a:prstGeom>
          <a:solidFill>
            <a:srgbClr val="ffffff"/>
          </a:solidFill>
          <a:ln>
            <a:solidFill>
              <a:srgbClr val="2da2bf"/>
            </a:solidFill>
            <a:round/>
          </a:ln>
        </p:spPr>
        <p:style>
          <a:lnRef idx="2">
            <a:schemeClr val="accent1"/>
          </a:lnRef>
          <a:fillRef idx="1">
            <a:schemeClr val="lt1"/>
          </a:fillRef>
          <a:effectRef idx="0">
            <a:schemeClr val="accent1"/>
          </a:effectRef>
          <a:fontRef idx="minor"/>
        </p:style>
        <p:txBody>
          <a:bodyPr lIns="90000" rIns="90000" tIns="45000" bIns="45000" anchor="ctr">
            <a:noAutofit/>
          </a:bodyPr>
          <a:p>
            <a:pPr algn="ctr">
              <a:lnSpc>
                <a:spcPct val="100000"/>
              </a:lnSpc>
              <a:buNone/>
            </a:pPr>
            <a:r>
              <a:rPr b="1" lang="en-US" sz="2000" spc="-1" strike="noStrike">
                <a:solidFill>
                  <a:srgbClr val="0070c0"/>
                </a:solidFill>
                <a:latin typeface="Lucida Sans Unicode"/>
              </a:rPr>
              <a:t>FINANCE (HOD)</a:t>
            </a:r>
            <a:endParaRPr b="0" lang="en-IN" sz="2000" spc="-1" strike="noStrike">
              <a:latin typeface="Arial"/>
            </a:endParaRPr>
          </a:p>
          <a:p>
            <a:pPr algn="ctr">
              <a:lnSpc>
                <a:spcPct val="100000"/>
              </a:lnSpc>
              <a:buNone/>
            </a:pPr>
            <a:r>
              <a:rPr b="1" lang="en-US" sz="2000" spc="-1" strike="noStrike">
                <a:solidFill>
                  <a:srgbClr val="000000"/>
                </a:solidFill>
                <a:latin typeface="Lucida Sans Unicode"/>
              </a:rPr>
              <a:t>RAKESH CHHOKER</a:t>
            </a:r>
            <a:endParaRPr b="0" lang="en-IN" sz="2000" spc="-1" strike="noStrike">
              <a:latin typeface="Arial"/>
            </a:endParaRPr>
          </a:p>
        </p:txBody>
      </p:sp>
      <p:sp>
        <p:nvSpPr>
          <p:cNvPr id="181" name="Straight Arrow Connector 15"/>
          <p:cNvSpPr/>
          <p:nvPr/>
        </p:nvSpPr>
        <p:spPr>
          <a:xfrm rot="5400000">
            <a:off x="1392480" y="4821120"/>
            <a:ext cx="499680" cy="1080"/>
          </a:xfrm>
          <a:custGeom>
            <a:avLst/>
            <a:gdLst/>
            <a:ahLst/>
            <a:rect l="l" t="t" r="r" b="b"/>
            <a:pathLst>
              <a:path w="21600" h="21600">
                <a:moveTo>
                  <a:pt x="0" y="0"/>
                </a:moveTo>
                <a:lnTo>
                  <a:pt x="21600" y="21600"/>
                </a:lnTo>
              </a:path>
            </a:pathLst>
          </a:custGeom>
          <a:noFill/>
          <a:ln w="38100">
            <a:solidFill>
              <a:srgbClr val="ffffff"/>
            </a:solidFill>
            <a:round/>
            <a:tailEnd len="med" type="arrow" w="med"/>
          </a:ln>
          <a:effectLst>
            <a:outerShdw blurRad="50760" dir="5400000" dist="38160" rotWithShape="0">
              <a:srgbClr val="000000">
                <a:alpha val="35000"/>
              </a:srgbClr>
            </a:outerShdw>
          </a:effectLst>
        </p:spPr>
        <p:style>
          <a:lnRef idx="3">
            <a:schemeClr val="accent1"/>
          </a:lnRef>
          <a:fillRef idx="0">
            <a:schemeClr val="accent1"/>
          </a:fillRef>
          <a:effectRef idx="2">
            <a:schemeClr val="accent1"/>
          </a:effectRef>
          <a:fontRef idx="minor"/>
        </p:style>
      </p:sp>
      <p:sp>
        <p:nvSpPr>
          <p:cNvPr id="182" name="Straight Arrow Connector 16"/>
          <p:cNvSpPr/>
          <p:nvPr/>
        </p:nvSpPr>
        <p:spPr>
          <a:xfrm rot="5400000">
            <a:off x="7323480" y="4821120"/>
            <a:ext cx="499680" cy="1080"/>
          </a:xfrm>
          <a:custGeom>
            <a:avLst/>
            <a:gdLst/>
            <a:ahLst/>
            <a:rect l="l" t="t" r="r" b="b"/>
            <a:pathLst>
              <a:path w="21600" h="21600">
                <a:moveTo>
                  <a:pt x="0" y="0"/>
                </a:moveTo>
                <a:lnTo>
                  <a:pt x="21600" y="21600"/>
                </a:lnTo>
              </a:path>
            </a:pathLst>
          </a:custGeom>
          <a:noFill/>
          <a:ln w="38100">
            <a:solidFill>
              <a:srgbClr val="ffffff"/>
            </a:solidFill>
            <a:round/>
            <a:tailEnd len="med" type="arrow" w="med"/>
          </a:ln>
          <a:effectLst>
            <a:outerShdw blurRad="50760" dir="5400000" dist="38160" rotWithShape="0">
              <a:srgbClr val="000000">
                <a:alpha val="35000"/>
              </a:srgbClr>
            </a:outerShdw>
          </a:effectLst>
        </p:spPr>
        <p:style>
          <a:lnRef idx="3">
            <a:schemeClr val="accent1"/>
          </a:lnRef>
          <a:fillRef idx="0">
            <a:schemeClr val="accent1"/>
          </a:fillRef>
          <a:effectRef idx="2">
            <a:schemeClr val="accent1"/>
          </a:effectRef>
          <a:fontRef idx="minor"/>
        </p:style>
      </p:sp>
      <p:sp>
        <p:nvSpPr>
          <p:cNvPr id="183" name="Rounded Rectangle 17"/>
          <p:cNvSpPr/>
          <p:nvPr/>
        </p:nvSpPr>
        <p:spPr>
          <a:xfrm>
            <a:off x="6000840" y="5104800"/>
            <a:ext cx="2913120" cy="1571400"/>
          </a:xfrm>
          <a:prstGeom prst="roundRect">
            <a:avLst>
              <a:gd name="adj" fmla="val 16667"/>
            </a:avLst>
          </a:prstGeom>
          <a:solidFill>
            <a:srgbClr val="ffffff"/>
          </a:solidFill>
          <a:ln>
            <a:solidFill>
              <a:srgbClr val="2da2bf"/>
            </a:solidFill>
            <a:round/>
          </a:ln>
        </p:spPr>
        <p:style>
          <a:lnRef idx="2">
            <a:schemeClr val="accent1"/>
          </a:lnRef>
          <a:fillRef idx="1">
            <a:schemeClr val="lt1"/>
          </a:fillRef>
          <a:effectRef idx="0">
            <a:schemeClr val="accent1"/>
          </a:effectRef>
          <a:fontRef idx="minor"/>
        </p:style>
        <p:txBody>
          <a:bodyPr lIns="90000" rIns="90000" tIns="45000" bIns="45000" anchor="ctr">
            <a:noAutofit/>
          </a:bodyPr>
          <a:p>
            <a:pPr algn="ctr">
              <a:lnSpc>
                <a:spcPct val="100000"/>
              </a:lnSpc>
              <a:buNone/>
            </a:pPr>
            <a:r>
              <a:rPr b="1" lang="en-US" sz="2000" spc="-1" strike="noStrike">
                <a:solidFill>
                  <a:srgbClr val="0070c0"/>
                </a:solidFill>
                <a:latin typeface="Lucida Sans Unicode"/>
              </a:rPr>
              <a:t>SALES &amp; MARKETING</a:t>
            </a:r>
            <a:endParaRPr b="0" lang="en-IN" sz="2000" spc="-1" strike="noStrike">
              <a:latin typeface="Arial"/>
            </a:endParaRPr>
          </a:p>
          <a:p>
            <a:pPr algn="ctr">
              <a:lnSpc>
                <a:spcPct val="100000"/>
              </a:lnSpc>
              <a:buNone/>
            </a:pPr>
            <a:endParaRPr b="0" lang="en-IN" sz="1050" spc="-1" strike="noStrike">
              <a:latin typeface="Arial"/>
            </a:endParaRPr>
          </a:p>
          <a:p>
            <a:pPr algn="ctr">
              <a:lnSpc>
                <a:spcPct val="100000"/>
              </a:lnSpc>
              <a:buNone/>
            </a:pPr>
            <a:r>
              <a:rPr b="1" lang="en-US" sz="1800" spc="-1" strike="noStrike">
                <a:solidFill>
                  <a:srgbClr val="000000"/>
                </a:solidFill>
                <a:latin typeface="Lucida Sans Unicode"/>
              </a:rPr>
              <a:t>MR. SANDEEP KUMAR</a:t>
            </a:r>
            <a:endParaRPr b="0" lang="en-IN" sz="1800" spc="-1" strike="noStrike">
              <a:latin typeface="Arial"/>
            </a:endParaRPr>
          </a:p>
          <a:p>
            <a:pPr algn="ctr">
              <a:lnSpc>
                <a:spcPct val="100000"/>
              </a:lnSpc>
              <a:buNone/>
            </a:pPr>
            <a:endParaRPr b="0" lang="en-IN" sz="1100" spc="-1" strike="noStrike">
              <a:latin typeface="Arial"/>
            </a:endParaRPr>
          </a:p>
          <a:p>
            <a:pPr algn="ctr">
              <a:lnSpc>
                <a:spcPct val="100000"/>
              </a:lnSpc>
              <a:buNone/>
            </a:pPr>
            <a:r>
              <a:rPr b="1" lang="en-US" sz="1800" spc="-1" strike="noStrike">
                <a:solidFill>
                  <a:srgbClr val="000000"/>
                </a:solidFill>
                <a:latin typeface="Lucida Sans Unicode"/>
              </a:rPr>
              <a:t>MR. ASHUTOSH </a:t>
            </a:r>
            <a:endParaRPr b="0" lang="en-IN" sz="1800" spc="-1" strike="noStrike">
              <a:latin typeface="Arial"/>
            </a:endParaRPr>
          </a:p>
        </p:txBody>
      </p:sp>
      <p:sp>
        <p:nvSpPr>
          <p:cNvPr id="184" name="Straight Arrow Connector 18"/>
          <p:cNvSpPr/>
          <p:nvPr/>
        </p:nvSpPr>
        <p:spPr>
          <a:xfrm rot="5400000">
            <a:off x="4257000" y="2071800"/>
            <a:ext cx="428400" cy="1080"/>
          </a:xfrm>
          <a:custGeom>
            <a:avLst/>
            <a:gdLst/>
            <a:ahLst/>
            <a:rect l="l" t="t" r="r" b="b"/>
            <a:pathLst>
              <a:path w="21600" h="21600">
                <a:moveTo>
                  <a:pt x="0" y="0"/>
                </a:moveTo>
                <a:lnTo>
                  <a:pt x="21600" y="21600"/>
                </a:lnTo>
              </a:path>
            </a:pathLst>
          </a:custGeom>
          <a:noFill/>
          <a:ln w="28575">
            <a:solidFill>
              <a:srgbClr val="ffffff"/>
            </a:solidFill>
            <a:round/>
            <a:tailEnd len="med" type="arrow" w="med"/>
          </a:ln>
          <a:effectLst>
            <a:outerShdw blurRad="50760" dir="5400000" dist="38160" rotWithShape="0">
              <a:srgbClr val="000000">
                <a:alpha val="35000"/>
              </a:srgbClr>
            </a:outerShdw>
          </a:effectLst>
        </p:spPr>
        <p:style>
          <a:lnRef idx="3">
            <a:schemeClr val="accent1"/>
          </a:lnRef>
          <a:fillRef idx="0">
            <a:schemeClr val="accent1"/>
          </a:fillRef>
          <a:effectRef idx="2">
            <a:schemeClr val="accent1"/>
          </a:effectRef>
          <a:fontRef idx="minor"/>
        </p:style>
      </p:sp>
      <p:sp>
        <p:nvSpPr>
          <p:cNvPr id="185" name="Rounded Rectangle 19"/>
          <p:cNvSpPr/>
          <p:nvPr/>
        </p:nvSpPr>
        <p:spPr>
          <a:xfrm>
            <a:off x="441720" y="5105520"/>
            <a:ext cx="2785680" cy="1571400"/>
          </a:xfrm>
          <a:prstGeom prst="roundRect">
            <a:avLst>
              <a:gd name="adj" fmla="val 16667"/>
            </a:avLst>
          </a:prstGeom>
          <a:solidFill>
            <a:srgbClr val="ffffff"/>
          </a:solidFill>
          <a:ln>
            <a:solidFill>
              <a:srgbClr val="2da2bf"/>
            </a:solidFill>
            <a:round/>
          </a:ln>
        </p:spPr>
        <p:style>
          <a:lnRef idx="2">
            <a:schemeClr val="accent1"/>
          </a:lnRef>
          <a:fillRef idx="1">
            <a:schemeClr val="lt1"/>
          </a:fillRef>
          <a:effectRef idx="0">
            <a:schemeClr val="accent1"/>
          </a:effectRef>
          <a:fontRef idx="minor"/>
        </p:style>
        <p:txBody>
          <a:bodyPr lIns="90000" rIns="90000" tIns="45000" bIns="45000" anchor="ctr">
            <a:noAutofit/>
          </a:bodyPr>
          <a:p>
            <a:pPr algn="ctr">
              <a:lnSpc>
                <a:spcPct val="100000"/>
              </a:lnSpc>
              <a:buNone/>
            </a:pPr>
            <a:r>
              <a:rPr b="1" lang="en-US" sz="2000" spc="-1" strike="noStrike">
                <a:solidFill>
                  <a:srgbClr val="0070c0"/>
                </a:solidFill>
                <a:latin typeface="Lucida Sans Unicode"/>
              </a:rPr>
              <a:t>ACCOUNT SECTION</a:t>
            </a:r>
            <a:endParaRPr b="0" lang="en-IN" sz="2000" spc="-1" strike="noStrike">
              <a:latin typeface="Arial"/>
            </a:endParaRPr>
          </a:p>
          <a:p>
            <a:pPr algn="ctr">
              <a:lnSpc>
                <a:spcPct val="100000"/>
              </a:lnSpc>
              <a:buNone/>
            </a:pPr>
            <a:endParaRPr b="0" lang="en-IN" sz="1200" spc="-1" strike="noStrike">
              <a:latin typeface="Arial"/>
            </a:endParaRPr>
          </a:p>
          <a:p>
            <a:pPr algn="ctr">
              <a:lnSpc>
                <a:spcPct val="100000"/>
              </a:lnSpc>
              <a:buNone/>
            </a:pPr>
            <a:r>
              <a:rPr b="1" lang="en-US" sz="1800" spc="-1" strike="noStrike">
                <a:solidFill>
                  <a:srgbClr val="000000"/>
                </a:solidFill>
                <a:latin typeface="Lucida Sans Unicode"/>
              </a:rPr>
              <a:t>MR. ARUN GOEL</a:t>
            </a:r>
            <a:endParaRPr b="0" lang="en-IN" sz="1800" spc="-1" strike="noStrike">
              <a:latin typeface="Arial"/>
            </a:endParaRPr>
          </a:p>
          <a:p>
            <a:pPr algn="ctr">
              <a:lnSpc>
                <a:spcPct val="100000"/>
              </a:lnSpc>
              <a:buNone/>
            </a:pPr>
            <a:endParaRPr b="0" lang="en-IN" sz="1050" spc="-1" strike="noStrike">
              <a:latin typeface="Arial"/>
            </a:endParaRPr>
          </a:p>
          <a:p>
            <a:pPr algn="ctr">
              <a:lnSpc>
                <a:spcPct val="100000"/>
              </a:lnSpc>
              <a:buNone/>
            </a:pPr>
            <a:r>
              <a:rPr b="1" lang="en-US" sz="1800" spc="-1" strike="noStrike">
                <a:solidFill>
                  <a:srgbClr val="000000"/>
                </a:solidFill>
                <a:latin typeface="Lucida Sans Unicode"/>
              </a:rPr>
              <a:t>MR. RAJESH KUMAR</a:t>
            </a:r>
            <a:endParaRPr b="0" lang="en-IN" sz="1800" spc="-1" strike="noStrike">
              <a:latin typeface="Arial"/>
            </a:endParaRPr>
          </a:p>
        </p:txBody>
      </p:sp>
      <p:sp>
        <p:nvSpPr>
          <p:cNvPr id="186" name="Straight Arrow Connector 20"/>
          <p:cNvSpPr/>
          <p:nvPr/>
        </p:nvSpPr>
        <p:spPr>
          <a:xfrm flipH="1">
            <a:off x="4470120" y="2286000"/>
            <a:ext cx="8640" cy="529200"/>
          </a:xfrm>
          <a:custGeom>
            <a:avLst/>
            <a:gdLst/>
            <a:ahLst/>
            <a:rect l="l" t="t" r="r" b="b"/>
            <a:pathLst>
              <a:path w="21600" h="21600">
                <a:moveTo>
                  <a:pt x="0" y="0"/>
                </a:moveTo>
                <a:lnTo>
                  <a:pt x="21600" y="21600"/>
                </a:lnTo>
              </a:path>
            </a:pathLst>
          </a:custGeom>
          <a:noFill/>
          <a:ln w="28575">
            <a:solidFill>
              <a:srgbClr val="ffffff"/>
            </a:solidFill>
            <a:round/>
            <a:tailEnd len="med" type="arrow" w="med"/>
          </a:ln>
          <a:effectLst>
            <a:outerShdw blurRad="50760" dir="5400000" dist="38160" rotWithShape="0">
              <a:srgbClr val="000000">
                <a:alpha val="35000"/>
              </a:srgbClr>
            </a:outerShdw>
          </a:effectLst>
        </p:spPr>
        <p:style>
          <a:lnRef idx="3">
            <a:schemeClr val="accent1"/>
          </a:lnRef>
          <a:fillRef idx="0">
            <a:schemeClr val="accent1"/>
          </a:fillRef>
          <a:effectRef idx="2">
            <a:schemeClr val="accent1"/>
          </a:effectRef>
          <a:fontRef idx="minor"/>
        </p:style>
      </p:sp>
      <p:sp>
        <p:nvSpPr>
          <p:cNvPr id="187" name="Rounded Rectangle 24"/>
          <p:cNvSpPr/>
          <p:nvPr/>
        </p:nvSpPr>
        <p:spPr>
          <a:xfrm>
            <a:off x="3381840" y="2788200"/>
            <a:ext cx="2437920" cy="1430640"/>
          </a:xfrm>
          <a:prstGeom prst="roundRect">
            <a:avLst>
              <a:gd name="adj" fmla="val 16667"/>
            </a:avLst>
          </a:prstGeom>
          <a:solidFill>
            <a:srgbClr val="2da2bf"/>
          </a:solidFill>
          <a:ln>
            <a:solidFill>
              <a:srgbClr val="ffffff"/>
            </a:solidFill>
            <a:round/>
          </a:ln>
          <a:effectLst>
            <a:outerShdw blurRad="50760" dir="5400000" dist="38160" rotWithShape="0">
              <a:srgbClr val="000000">
                <a:alpha val="35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a:lnSpc>
                <a:spcPct val="100000"/>
              </a:lnSpc>
              <a:buNone/>
            </a:pPr>
            <a:endParaRPr b="0" lang="en-IN" sz="2200" spc="-1" strike="noStrike">
              <a:latin typeface="Arial"/>
            </a:endParaRPr>
          </a:p>
          <a:p>
            <a:pPr algn="ctr">
              <a:lnSpc>
                <a:spcPct val="100000"/>
              </a:lnSpc>
              <a:buNone/>
            </a:pPr>
            <a:endParaRPr b="0" lang="en-IN" sz="1100" spc="-1" strike="noStrike">
              <a:latin typeface="Arial"/>
            </a:endParaRPr>
          </a:p>
          <a:p>
            <a:pPr algn="ctr">
              <a:lnSpc>
                <a:spcPct val="100000"/>
              </a:lnSpc>
              <a:buNone/>
            </a:pPr>
            <a:r>
              <a:rPr b="1" lang="en-US" sz="1800" spc="-1" strike="noStrike" u="sng">
                <a:solidFill>
                  <a:srgbClr val="ffffff"/>
                </a:solidFill>
                <a:uFillTx/>
                <a:latin typeface="Lucida Sans Unicode"/>
              </a:rPr>
              <a:t>QUALITY &amp; DESIGN</a:t>
            </a:r>
            <a:endParaRPr b="0" lang="en-IN" sz="1800" spc="-1" strike="noStrike">
              <a:latin typeface="Arial"/>
            </a:endParaRPr>
          </a:p>
          <a:p>
            <a:pPr algn="ctr">
              <a:lnSpc>
                <a:spcPct val="100000"/>
              </a:lnSpc>
              <a:buNone/>
            </a:pPr>
            <a:endParaRPr b="0" lang="en-IN" sz="700" spc="-1" strike="noStrike">
              <a:latin typeface="Arial"/>
            </a:endParaRPr>
          </a:p>
          <a:p>
            <a:pPr algn="ctr">
              <a:lnSpc>
                <a:spcPct val="100000"/>
              </a:lnSpc>
              <a:buNone/>
            </a:pPr>
            <a:endParaRPr b="0" lang="en-IN" sz="900" spc="-1" strike="noStrike">
              <a:latin typeface="Arial"/>
            </a:endParaRPr>
          </a:p>
          <a:p>
            <a:pPr algn="ctr">
              <a:lnSpc>
                <a:spcPct val="100000"/>
              </a:lnSpc>
              <a:buNone/>
            </a:pPr>
            <a:r>
              <a:rPr b="1" lang="en-US" sz="1800" spc="-1" strike="noStrike">
                <a:solidFill>
                  <a:srgbClr val="ffffff"/>
                </a:solidFill>
                <a:latin typeface="Lucida Sans Unicode"/>
              </a:rPr>
              <a:t>Mr. RAHUL SAVITA</a:t>
            </a:r>
            <a:endParaRPr b="0" lang="en-IN" sz="1800" spc="-1" strike="noStrike">
              <a:latin typeface="Arial"/>
            </a:endParaRPr>
          </a:p>
          <a:p>
            <a:pPr algn="ctr">
              <a:lnSpc>
                <a:spcPct val="100000"/>
              </a:lnSpc>
              <a:buNone/>
            </a:pPr>
            <a:endParaRPr b="0" lang="en-IN" sz="700" spc="-1" strike="noStrike">
              <a:latin typeface="Arial"/>
            </a:endParaRPr>
          </a:p>
          <a:p>
            <a:pPr algn="ctr">
              <a:lnSpc>
                <a:spcPct val="100000"/>
              </a:lnSpc>
              <a:buNone/>
            </a:pPr>
            <a:r>
              <a:rPr b="1" lang="en-US" sz="1600" spc="-1" strike="noStrike">
                <a:solidFill>
                  <a:srgbClr val="ffffff"/>
                </a:solidFill>
                <a:latin typeface="Lucida Sans Unicode"/>
              </a:rPr>
              <a:t>Mr. DEEPAK SHARMA</a:t>
            </a:r>
            <a:endParaRPr b="0" lang="en-IN" sz="1600" spc="-1" strike="noStrike">
              <a:latin typeface="Arial"/>
            </a:endParaRPr>
          </a:p>
          <a:p>
            <a:pPr algn="ctr">
              <a:lnSpc>
                <a:spcPct val="100000"/>
              </a:lnSpc>
              <a:buNone/>
            </a:pPr>
            <a:endParaRPr b="0" lang="en-IN" sz="1600" spc="-1" strike="noStrike">
              <a:latin typeface="Arial"/>
            </a:endParaRPr>
          </a:p>
          <a:p>
            <a:pPr algn="ctr">
              <a:lnSpc>
                <a:spcPct val="100000"/>
              </a:lnSpc>
              <a:buNone/>
            </a:pPr>
            <a:endParaRPr b="0" lang="en-IN" sz="1400" spc="-1" strike="noStrike">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4" presetSubtype="16">
                                  <p:stCondLst>
                                    <p:cond delay="0"/>
                                  </p:stCondLst>
                                  <p:childTnLst>
                                    <p:set>
                                      <p:cBhvr>
                                        <p:cTn id="6" dur="1" fill="hold">
                                          <p:stCondLst>
                                            <p:cond delay="0"/>
                                          </p:stCondLst>
                                        </p:cTn>
                                        <p:tgtEl>
                                          <p:spTgt spid="169"/>
                                        </p:tgtEl>
                                        <p:attrNameLst>
                                          <p:attrName>style.visibility</p:attrName>
                                        </p:attrNameLst>
                                      </p:cBhvr>
                                      <p:to>
                                        <p:strVal val="visible"/>
                                      </p:to>
                                    </p:set>
                                    <p:animEffect filter="box(in)" transition="in">
                                      <p:cBhvr additive="repl">
                                        <p:cTn id="7" dur="500"/>
                                        <p:tgtEl>
                                          <p:spTgt spid="169"/>
                                        </p:tgtEl>
                                      </p:cBhvr>
                                    </p:animEffect>
                                  </p:childTnLst>
                                </p:cTn>
                              </p:par>
                            </p:childTnLst>
                          </p:cTn>
                        </p:par>
                      </p:childTnLst>
                    </p:cTn>
                  </p:par>
                  <p:par>
                    <p:cTn id="8" fill="hold">
                      <p:stCondLst>
                        <p:cond delay="indefinite"/>
                      </p:stCondLst>
                      <p:childTnLst>
                        <p:par>
                          <p:cTn id="9" fill="hold">
                            <p:stCondLst>
                              <p:cond delay="0"/>
                            </p:stCondLst>
                            <p:childTnLst>
                              <p:par>
                                <p:cTn id="10" nodeType="clickEffect" fill="hold" presetClass="entr" presetID="3" presetSubtype="10">
                                  <p:stCondLst>
                                    <p:cond delay="0"/>
                                  </p:stCondLst>
                                  <p:childTnLst>
                                    <p:set>
                                      <p:cBhvr>
                                        <p:cTn id="11" dur="1" fill="hold">
                                          <p:stCondLst>
                                            <p:cond delay="0"/>
                                          </p:stCondLst>
                                        </p:cTn>
                                        <p:tgtEl>
                                          <p:spTgt spid="171"/>
                                        </p:tgtEl>
                                        <p:attrNameLst>
                                          <p:attrName>style.visibility</p:attrName>
                                        </p:attrNameLst>
                                      </p:cBhvr>
                                      <p:to>
                                        <p:strVal val="visible"/>
                                      </p:to>
                                    </p:set>
                                    <p:animEffect filter="blinds(horizontal)" transition="in">
                                      <p:cBhvr additive="repl">
                                        <p:cTn id="12" dur="500"/>
                                        <p:tgtEl>
                                          <p:spTgt spid="171"/>
                                        </p:tgtEl>
                                      </p:cBhvr>
                                    </p:animEffect>
                                  </p:childTnLst>
                                </p:cTn>
                              </p:par>
                            </p:childTnLst>
                          </p:cTn>
                        </p:par>
                      </p:childTnLst>
                    </p:cTn>
                  </p:par>
                  <p:par>
                    <p:cTn id="13" fill="hold">
                      <p:stCondLst>
                        <p:cond delay="indefinite"/>
                      </p:stCondLst>
                      <p:childTnLst>
                        <p:par>
                          <p:cTn id="14" fill="hold">
                            <p:stCondLst>
                              <p:cond delay="0"/>
                            </p:stCondLst>
                            <p:childTnLst>
                              <p:par>
                                <p:cTn id="15" nodeType="clickEffect" fill="hold" presetClass="entr" presetID="4" presetSubtype="16">
                                  <p:stCondLst>
                                    <p:cond delay="0"/>
                                  </p:stCondLst>
                                  <p:childTnLst>
                                    <p:set>
                                      <p:cBhvr>
                                        <p:cTn id="16" dur="1" fill="hold">
                                          <p:stCondLst>
                                            <p:cond delay="0"/>
                                          </p:stCondLst>
                                        </p:cTn>
                                        <p:tgtEl>
                                          <p:spTgt spid="184"/>
                                        </p:tgtEl>
                                        <p:attrNameLst>
                                          <p:attrName>style.visibility</p:attrName>
                                        </p:attrNameLst>
                                      </p:cBhvr>
                                      <p:to>
                                        <p:strVal val="visible"/>
                                      </p:to>
                                    </p:set>
                                    <p:animEffect filter="box(in)" transition="in">
                                      <p:cBhvr additive="repl">
                                        <p:cTn id="17" dur="500"/>
                                        <p:tgtEl>
                                          <p:spTgt spid="184"/>
                                        </p:tgtEl>
                                      </p:cBhvr>
                                    </p:animEffect>
                                  </p:childTnLst>
                                </p:cTn>
                              </p:par>
                              <p:par>
                                <p:cTn id="18" nodeType="withEffect" fill="hold" presetClass="entr" presetID="4" presetSubtype="16">
                                  <p:stCondLst>
                                    <p:cond delay="0"/>
                                  </p:stCondLst>
                                  <p:childTnLst>
                                    <p:set>
                                      <p:cBhvr>
                                        <p:cTn id="19" dur="1" fill="hold">
                                          <p:stCondLst>
                                            <p:cond delay="0"/>
                                          </p:stCondLst>
                                        </p:cTn>
                                        <p:tgtEl>
                                          <p:spTgt spid="172"/>
                                        </p:tgtEl>
                                        <p:attrNameLst>
                                          <p:attrName>style.visibility</p:attrName>
                                        </p:attrNameLst>
                                      </p:cBhvr>
                                      <p:to>
                                        <p:strVal val="visible"/>
                                      </p:to>
                                    </p:set>
                                    <p:animEffect filter="box(in)" transition="in">
                                      <p:cBhvr additive="repl">
                                        <p:cTn id="20" dur="500"/>
                                        <p:tgtEl>
                                          <p:spTgt spid="172"/>
                                        </p:tgtEl>
                                      </p:cBhvr>
                                    </p:animEffect>
                                  </p:childTnLst>
                                </p:cTn>
                              </p:par>
                              <p:par>
                                <p:cTn id="21" nodeType="withEffect" fill="hold" presetClass="entr" presetID="4" presetSubtype="16">
                                  <p:stCondLst>
                                    <p:cond delay="0"/>
                                  </p:stCondLst>
                                  <p:childTnLst>
                                    <p:set>
                                      <p:cBhvr>
                                        <p:cTn id="22" dur="1" fill="hold">
                                          <p:stCondLst>
                                            <p:cond delay="0"/>
                                          </p:stCondLst>
                                        </p:cTn>
                                        <p:tgtEl>
                                          <p:spTgt spid="173"/>
                                        </p:tgtEl>
                                        <p:attrNameLst>
                                          <p:attrName>style.visibility</p:attrName>
                                        </p:attrNameLst>
                                      </p:cBhvr>
                                      <p:to>
                                        <p:strVal val="visible"/>
                                      </p:to>
                                    </p:set>
                                    <p:animEffect filter="box(in)" transition="in">
                                      <p:cBhvr additive="repl">
                                        <p:cTn id="23" dur="500"/>
                                        <p:tgtEl>
                                          <p:spTgt spid="173"/>
                                        </p:tgtEl>
                                      </p:cBhvr>
                                    </p:animEffect>
                                  </p:childTnLst>
                                </p:cTn>
                              </p:par>
                              <p:par>
                                <p:cTn id="24" nodeType="withEffect" fill="hold" presetClass="entr" presetID="4" presetSubtype="16">
                                  <p:stCondLst>
                                    <p:cond delay="0"/>
                                  </p:stCondLst>
                                  <p:childTnLst>
                                    <p:set>
                                      <p:cBhvr>
                                        <p:cTn id="25" dur="1" fill="hold">
                                          <p:stCondLst>
                                            <p:cond delay="0"/>
                                          </p:stCondLst>
                                        </p:cTn>
                                        <p:tgtEl>
                                          <p:spTgt spid="174"/>
                                        </p:tgtEl>
                                        <p:attrNameLst>
                                          <p:attrName>style.visibility</p:attrName>
                                        </p:attrNameLst>
                                      </p:cBhvr>
                                      <p:to>
                                        <p:strVal val="visible"/>
                                      </p:to>
                                    </p:set>
                                    <p:animEffect filter="box(in)" transition="in">
                                      <p:cBhvr additive="repl">
                                        <p:cTn id="26" dur="500"/>
                                        <p:tgtEl>
                                          <p:spTgt spid="174"/>
                                        </p:tgtEl>
                                      </p:cBhvr>
                                    </p:animEffect>
                                  </p:childTnLst>
                                </p:cTn>
                              </p:par>
                            </p:childTnLst>
                          </p:cTn>
                        </p:par>
                      </p:childTnLst>
                    </p:cTn>
                  </p:par>
                  <p:par>
                    <p:cTn id="27" fill="hold">
                      <p:stCondLst>
                        <p:cond delay="indefinite"/>
                      </p:stCondLst>
                      <p:childTnLst>
                        <p:par>
                          <p:cTn id="28" fill="hold">
                            <p:stCondLst>
                              <p:cond delay="0"/>
                            </p:stCondLst>
                            <p:childTnLst>
                              <p:par>
                                <p:cTn id="29" nodeType="clickEffect" fill="hold" presetClass="entr" presetID="4" presetSubtype="16">
                                  <p:stCondLst>
                                    <p:cond delay="0"/>
                                  </p:stCondLst>
                                  <p:childTnLst>
                                    <p:set>
                                      <p:cBhvr>
                                        <p:cTn id="30" dur="1" fill="hold">
                                          <p:stCondLst>
                                            <p:cond delay="0"/>
                                          </p:stCondLst>
                                        </p:cTn>
                                        <p:tgtEl>
                                          <p:spTgt spid="175"/>
                                        </p:tgtEl>
                                        <p:attrNameLst>
                                          <p:attrName>style.visibility</p:attrName>
                                        </p:attrNameLst>
                                      </p:cBhvr>
                                      <p:to>
                                        <p:strVal val="visible"/>
                                      </p:to>
                                    </p:set>
                                    <p:animEffect filter="box(in)" transition="in">
                                      <p:cBhvr additive="repl">
                                        <p:cTn id="31" dur="500"/>
                                        <p:tgtEl>
                                          <p:spTgt spid="175"/>
                                        </p:tgtEl>
                                      </p:cBhvr>
                                    </p:animEffect>
                                  </p:childTnLst>
                                </p:cTn>
                              </p:par>
                            </p:childTnLst>
                          </p:cTn>
                        </p:par>
                      </p:childTnLst>
                    </p:cTn>
                  </p:par>
                  <p:par>
                    <p:cTn id="32" fill="hold">
                      <p:stCondLst>
                        <p:cond delay="indefinite"/>
                      </p:stCondLst>
                      <p:childTnLst>
                        <p:par>
                          <p:cTn id="33" fill="hold">
                            <p:stCondLst>
                              <p:cond delay="0"/>
                            </p:stCondLst>
                            <p:childTnLst>
                              <p:par>
                                <p:cTn id="34" nodeType="clickEffect" fill="hold" presetClass="entr" presetID="4" presetSubtype="16">
                                  <p:stCondLst>
                                    <p:cond delay="0"/>
                                  </p:stCondLst>
                                  <p:childTnLst>
                                    <p:set>
                                      <p:cBhvr>
                                        <p:cTn id="35" dur="1" fill="hold">
                                          <p:stCondLst>
                                            <p:cond delay="0"/>
                                          </p:stCondLst>
                                        </p:cTn>
                                        <p:tgtEl>
                                          <p:spTgt spid="176"/>
                                        </p:tgtEl>
                                        <p:attrNameLst>
                                          <p:attrName>style.visibility</p:attrName>
                                        </p:attrNameLst>
                                      </p:cBhvr>
                                      <p:to>
                                        <p:strVal val="visible"/>
                                      </p:to>
                                    </p:set>
                                    <p:animEffect filter="box(in)" transition="in">
                                      <p:cBhvr additive="repl">
                                        <p:cTn id="36" dur="500"/>
                                        <p:tgtEl>
                                          <p:spTgt spid="176"/>
                                        </p:tgtEl>
                                      </p:cBhvr>
                                    </p:animEffect>
                                  </p:childTnLst>
                                </p:cTn>
                              </p:par>
                            </p:childTnLst>
                          </p:cTn>
                        </p:par>
                      </p:childTnLst>
                    </p:cTn>
                  </p:par>
                  <p:par>
                    <p:cTn id="37" fill="hold">
                      <p:stCondLst>
                        <p:cond delay="indefinite"/>
                      </p:stCondLst>
                      <p:childTnLst>
                        <p:par>
                          <p:cTn id="38" fill="hold">
                            <p:stCondLst>
                              <p:cond delay="0"/>
                            </p:stCondLst>
                            <p:childTnLst>
                              <p:par>
                                <p:cTn id="39" nodeType="clickEffect" fill="hold" presetClass="entr" presetID="4" presetSubtype="16">
                                  <p:stCondLst>
                                    <p:cond delay="0"/>
                                  </p:stCondLst>
                                  <p:childTnLst>
                                    <p:set>
                                      <p:cBhvr>
                                        <p:cTn id="40" dur="1" fill="hold">
                                          <p:stCondLst>
                                            <p:cond delay="0"/>
                                          </p:stCondLst>
                                        </p:cTn>
                                        <p:tgtEl>
                                          <p:spTgt spid="177"/>
                                        </p:tgtEl>
                                        <p:attrNameLst>
                                          <p:attrName>style.visibility</p:attrName>
                                        </p:attrNameLst>
                                      </p:cBhvr>
                                      <p:to>
                                        <p:strVal val="visible"/>
                                      </p:to>
                                    </p:set>
                                    <p:animEffect filter="box(in)" transition="in">
                                      <p:cBhvr additive="repl">
                                        <p:cTn id="41" dur="500"/>
                                        <p:tgtEl>
                                          <p:spTgt spid="177"/>
                                        </p:tgtEl>
                                      </p:cBhvr>
                                    </p:animEffect>
                                  </p:childTnLst>
                                </p:cTn>
                              </p:par>
                              <p:par>
                                <p:cTn id="42" nodeType="withEffect" fill="hold" presetClass="entr" presetID="4" presetSubtype="16">
                                  <p:stCondLst>
                                    <p:cond delay="0"/>
                                  </p:stCondLst>
                                  <p:childTnLst>
                                    <p:set>
                                      <p:cBhvr>
                                        <p:cTn id="43" dur="1" fill="hold">
                                          <p:stCondLst>
                                            <p:cond delay="0"/>
                                          </p:stCondLst>
                                        </p:cTn>
                                        <p:tgtEl>
                                          <p:spTgt spid="179"/>
                                        </p:tgtEl>
                                        <p:attrNameLst>
                                          <p:attrName>style.visibility</p:attrName>
                                        </p:attrNameLst>
                                      </p:cBhvr>
                                      <p:to>
                                        <p:strVal val="visible"/>
                                      </p:to>
                                    </p:set>
                                    <p:animEffect filter="box(in)" transition="in">
                                      <p:cBhvr additive="repl">
                                        <p:cTn id="44" dur="500"/>
                                        <p:tgtEl>
                                          <p:spTgt spid="179"/>
                                        </p:tgtEl>
                                      </p:cBhvr>
                                    </p:animEffect>
                                  </p:childTnLst>
                                </p:cTn>
                              </p:par>
                            </p:childTnLst>
                          </p:cTn>
                        </p:par>
                      </p:childTnLst>
                    </p:cTn>
                  </p:par>
                  <p:par>
                    <p:cTn id="45" fill="hold">
                      <p:stCondLst>
                        <p:cond delay="indefinite"/>
                      </p:stCondLst>
                      <p:childTnLst>
                        <p:par>
                          <p:cTn id="46" fill="hold">
                            <p:stCondLst>
                              <p:cond delay="0"/>
                            </p:stCondLst>
                            <p:childTnLst>
                              <p:par>
                                <p:cTn id="47" nodeType="clickEffect" fill="hold" presetClass="entr" presetID="4" presetSubtype="16">
                                  <p:stCondLst>
                                    <p:cond delay="0"/>
                                  </p:stCondLst>
                                  <p:childTnLst>
                                    <p:set>
                                      <p:cBhvr>
                                        <p:cTn id="48" dur="1" fill="hold">
                                          <p:stCondLst>
                                            <p:cond delay="0"/>
                                          </p:stCondLst>
                                        </p:cTn>
                                        <p:tgtEl>
                                          <p:spTgt spid="181"/>
                                        </p:tgtEl>
                                        <p:attrNameLst>
                                          <p:attrName>style.visibility</p:attrName>
                                        </p:attrNameLst>
                                      </p:cBhvr>
                                      <p:to>
                                        <p:strVal val="visible"/>
                                      </p:to>
                                    </p:set>
                                    <p:animEffect filter="box(in)" transition="in">
                                      <p:cBhvr additive="repl">
                                        <p:cTn id="49" dur="500"/>
                                        <p:tgtEl>
                                          <p:spTgt spid="181"/>
                                        </p:tgtEl>
                                      </p:cBhvr>
                                    </p:animEffect>
                                  </p:childTnLst>
                                </p:cTn>
                              </p:par>
                              <p:par>
                                <p:cTn id="50" nodeType="withEffect" fill="hold" presetClass="entr" presetID="4" presetSubtype="16">
                                  <p:stCondLst>
                                    <p:cond delay="0"/>
                                  </p:stCondLst>
                                  <p:childTnLst>
                                    <p:set>
                                      <p:cBhvr>
                                        <p:cTn id="51" dur="1" fill="hold">
                                          <p:stCondLst>
                                            <p:cond delay="0"/>
                                          </p:stCondLst>
                                        </p:cTn>
                                        <p:tgtEl>
                                          <p:spTgt spid="183"/>
                                        </p:tgtEl>
                                        <p:attrNameLst>
                                          <p:attrName>style.visibility</p:attrName>
                                        </p:attrNameLst>
                                      </p:cBhvr>
                                      <p:to>
                                        <p:strVal val="visible"/>
                                      </p:to>
                                    </p:set>
                                    <p:animEffect filter="box(in)" transition="in">
                                      <p:cBhvr additive="repl">
                                        <p:cTn id="52" dur="500"/>
                                        <p:tgtEl>
                                          <p:spTgt spid="183"/>
                                        </p:tgtEl>
                                      </p:cBhvr>
                                    </p:animEffect>
                                  </p:childTnLst>
                                </p:cTn>
                              </p:par>
                            </p:childTnLst>
                          </p:cTn>
                        </p:par>
                      </p:childTnLst>
                    </p:cTn>
                  </p:par>
                  <p:par>
                    <p:cTn id="53" fill="hold">
                      <p:stCondLst>
                        <p:cond delay="indefinite"/>
                      </p:stCondLst>
                      <p:childTnLst>
                        <p:par>
                          <p:cTn id="54" fill="hold">
                            <p:stCondLst>
                              <p:cond delay="0"/>
                            </p:stCondLst>
                            <p:childTnLst>
                              <p:par>
                                <p:cTn id="55" nodeType="clickEffect" fill="hold" presetClass="entr" presetID="4" presetSubtype="16">
                                  <p:stCondLst>
                                    <p:cond delay="0"/>
                                  </p:stCondLst>
                                  <p:childTnLst>
                                    <p:set>
                                      <p:cBhvr>
                                        <p:cTn id="56" dur="1" fill="hold">
                                          <p:stCondLst>
                                            <p:cond delay="0"/>
                                          </p:stCondLst>
                                        </p:cTn>
                                        <p:tgtEl>
                                          <p:spTgt spid="178"/>
                                        </p:tgtEl>
                                        <p:attrNameLst>
                                          <p:attrName>style.visibility</p:attrName>
                                        </p:attrNameLst>
                                      </p:cBhvr>
                                      <p:to>
                                        <p:strVal val="visible"/>
                                      </p:to>
                                    </p:set>
                                    <p:animEffect filter="box(in)" transition="in">
                                      <p:cBhvr additive="repl">
                                        <p:cTn id="57" dur="500"/>
                                        <p:tgtEl>
                                          <p:spTgt spid="178"/>
                                        </p:tgtEl>
                                      </p:cBhvr>
                                    </p:animEffect>
                                  </p:childTnLst>
                                </p:cTn>
                              </p:par>
                              <p:par>
                                <p:cTn id="58" nodeType="withEffect" fill="hold" presetClass="entr" presetID="4" presetSubtype="16">
                                  <p:stCondLst>
                                    <p:cond delay="0"/>
                                  </p:stCondLst>
                                  <p:childTnLst>
                                    <p:set>
                                      <p:cBhvr>
                                        <p:cTn id="59" dur="1" fill="hold">
                                          <p:stCondLst>
                                            <p:cond delay="0"/>
                                          </p:stCondLst>
                                        </p:cTn>
                                        <p:tgtEl>
                                          <p:spTgt spid="180"/>
                                        </p:tgtEl>
                                        <p:attrNameLst>
                                          <p:attrName>style.visibility</p:attrName>
                                        </p:attrNameLst>
                                      </p:cBhvr>
                                      <p:to>
                                        <p:strVal val="visible"/>
                                      </p:to>
                                    </p:set>
                                    <p:animEffect filter="box(in)" transition="in">
                                      <p:cBhvr additive="repl">
                                        <p:cTn id="60" dur="500"/>
                                        <p:tgtEl>
                                          <p:spTgt spid="180"/>
                                        </p:tgtEl>
                                      </p:cBhvr>
                                    </p:animEffect>
                                  </p:childTnLst>
                                </p:cTn>
                              </p:par>
                            </p:childTnLst>
                          </p:cTn>
                        </p:par>
                      </p:childTnLst>
                    </p:cTn>
                  </p:par>
                  <p:par>
                    <p:cTn id="61" fill="hold">
                      <p:stCondLst>
                        <p:cond delay="indefinite"/>
                      </p:stCondLst>
                      <p:childTnLst>
                        <p:par>
                          <p:cTn id="62" fill="hold">
                            <p:stCondLst>
                              <p:cond delay="0"/>
                            </p:stCondLst>
                            <p:childTnLst>
                              <p:par>
                                <p:cTn id="63" nodeType="clickEffect" fill="hold" presetClass="entr" presetID="4" presetSubtype="16">
                                  <p:stCondLst>
                                    <p:cond delay="0"/>
                                  </p:stCondLst>
                                  <p:childTnLst>
                                    <p:set>
                                      <p:cBhvr>
                                        <p:cTn id="64" dur="1" fill="hold">
                                          <p:stCondLst>
                                            <p:cond delay="0"/>
                                          </p:stCondLst>
                                        </p:cTn>
                                        <p:tgtEl>
                                          <p:spTgt spid="182"/>
                                        </p:tgtEl>
                                        <p:attrNameLst>
                                          <p:attrName>style.visibility</p:attrName>
                                        </p:attrNameLst>
                                      </p:cBhvr>
                                      <p:to>
                                        <p:strVal val="visible"/>
                                      </p:to>
                                    </p:set>
                                    <p:animEffect filter="box(in)" transition="in">
                                      <p:cBhvr additive="repl">
                                        <p:cTn id="65" dur="500"/>
                                        <p:tgtEl>
                                          <p:spTgt spid="182"/>
                                        </p:tgtEl>
                                      </p:cBhvr>
                                    </p:animEffect>
                                  </p:childTnLst>
                                </p:cTn>
                              </p:par>
                              <p:par>
                                <p:cTn id="66" nodeType="withEffect" fill="hold" presetClass="entr" presetID="4" presetSubtype="16">
                                  <p:stCondLst>
                                    <p:cond delay="0"/>
                                  </p:stCondLst>
                                  <p:childTnLst>
                                    <p:set>
                                      <p:cBhvr>
                                        <p:cTn id="67" dur="1" fill="hold">
                                          <p:stCondLst>
                                            <p:cond delay="0"/>
                                          </p:stCondLst>
                                        </p:cTn>
                                        <p:tgtEl>
                                          <p:spTgt spid="185"/>
                                        </p:tgtEl>
                                        <p:attrNameLst>
                                          <p:attrName>style.visibility</p:attrName>
                                        </p:attrNameLst>
                                      </p:cBhvr>
                                      <p:to>
                                        <p:strVal val="visible"/>
                                      </p:to>
                                    </p:set>
                                    <p:animEffect filter="box(in)" transition="in">
                                      <p:cBhvr additive="repl">
                                        <p:cTn id="68" dur="500"/>
                                        <p:tgtEl>
                                          <p:spTgt spid="185"/>
                                        </p:tgtEl>
                                      </p:cBhvr>
                                    </p:animEffect>
                                  </p:childTnLst>
                                </p:cTn>
                              </p:par>
                            </p:childTnLst>
                          </p:cTn>
                        </p:par>
                      </p:childTnLst>
                    </p:cTn>
                  </p:par>
                  <p:par>
                    <p:cTn id="69" fill="hold">
                      <p:stCondLst>
                        <p:cond delay="indefinite"/>
                      </p:stCondLst>
                      <p:childTnLst>
                        <p:par>
                          <p:cTn id="70" fill="hold">
                            <p:stCondLst>
                              <p:cond delay="0"/>
                            </p:stCondLst>
                            <p:childTnLst>
                              <p:par>
                                <p:cTn id="71" nodeType="clickEffect" fill="hold" presetClass="entr" presetID="4" presetSubtype="16">
                                  <p:stCondLst>
                                    <p:cond delay="0"/>
                                  </p:stCondLst>
                                  <p:childTnLst>
                                    <p:set>
                                      <p:cBhvr>
                                        <p:cTn id="72" dur="1" fill="hold">
                                          <p:stCondLst>
                                            <p:cond delay="0"/>
                                          </p:stCondLst>
                                        </p:cTn>
                                        <p:tgtEl>
                                          <p:spTgt spid="186"/>
                                        </p:tgtEl>
                                        <p:attrNameLst>
                                          <p:attrName>style.visibility</p:attrName>
                                        </p:attrNameLst>
                                      </p:cBhvr>
                                      <p:to>
                                        <p:strVal val="visible"/>
                                      </p:to>
                                    </p:set>
                                    <p:animEffect filter="box(in)" transition="in">
                                      <p:cBhvr additive="repl">
                                        <p:cTn id="73" dur="500"/>
                                        <p:tgtEl>
                                          <p:spTgt spid="186"/>
                                        </p:tgtEl>
                                      </p:cBhvr>
                                    </p:animEffect>
                                  </p:childTnLst>
                                </p:cTn>
                              </p:par>
                            </p:childTnLst>
                          </p:cTn>
                        </p:par>
                      </p:childTnLst>
                    </p:cTn>
                  </p:par>
                  <p:par>
                    <p:cTn id="74" fill="hold">
                      <p:stCondLst>
                        <p:cond delay="indefinite"/>
                      </p:stCondLst>
                      <p:childTnLst>
                        <p:par>
                          <p:cTn id="75" fill="hold">
                            <p:stCondLst>
                              <p:cond delay="0"/>
                            </p:stCondLst>
                            <p:childTnLst>
                              <p:par>
                                <p:cTn id="76" nodeType="clickEffect" fill="hold" presetClass="entr" presetID="4" presetSubtype="16">
                                  <p:stCondLst>
                                    <p:cond delay="0"/>
                                  </p:stCondLst>
                                  <p:childTnLst>
                                    <p:set>
                                      <p:cBhvr>
                                        <p:cTn id="77" dur="1" fill="hold">
                                          <p:stCondLst>
                                            <p:cond delay="0"/>
                                          </p:stCondLst>
                                        </p:cTn>
                                        <p:tgtEl>
                                          <p:spTgt spid="187"/>
                                        </p:tgtEl>
                                        <p:attrNameLst>
                                          <p:attrName>style.visibility</p:attrName>
                                        </p:attrNameLst>
                                      </p:cBhvr>
                                      <p:to>
                                        <p:strVal val="visible"/>
                                      </p:to>
                                    </p:set>
                                    <p:animEffect filter="box(in)" transition="in">
                                      <p:cBhvr additive="repl">
                                        <p:cTn id="78" dur="500"/>
                                        <p:tgtEl>
                                          <p:spTgt spid="1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PlaceHolder 1"/>
          <p:cNvSpPr>
            <a:spLocks noGrp="1"/>
          </p:cNvSpPr>
          <p:nvPr>
            <p:ph type="title"/>
          </p:nvPr>
        </p:nvSpPr>
        <p:spPr>
          <a:xfrm>
            <a:off x="457200" y="274680"/>
            <a:ext cx="8229240" cy="1142640"/>
          </a:xfrm>
          <a:prstGeom prst="rect">
            <a:avLst/>
          </a:prstGeom>
          <a:noFill/>
          <a:ln w="0">
            <a:noFill/>
          </a:ln>
        </p:spPr>
        <p:txBody>
          <a:bodyPr lIns="90000" rIns="90000" tIns="45000" bIns="45000" anchor="ctr">
            <a:noAutofit/>
          </a:bodyPr>
          <a:p>
            <a:pPr>
              <a:lnSpc>
                <a:spcPct val="100000"/>
              </a:lnSpc>
              <a:buNone/>
            </a:pPr>
            <a:r>
              <a:rPr b="1" lang="en-US" sz="4100" spc="-1" strike="noStrike">
                <a:solidFill>
                  <a:srgbClr val="464646"/>
                </a:solidFill>
                <a:latin typeface="Lucida Sans Unicode"/>
              </a:rPr>
              <a:t>  </a:t>
            </a:r>
            <a:endParaRPr b="0" lang="en-US" sz="4100" spc="-1" strike="noStrike">
              <a:solidFill>
                <a:srgbClr val="000000"/>
              </a:solidFill>
              <a:latin typeface="Lucida Sans Unicode"/>
            </a:endParaRPr>
          </a:p>
        </p:txBody>
      </p:sp>
      <p:sp>
        <p:nvSpPr>
          <p:cNvPr id="189" name="PlaceHolder 2"/>
          <p:cNvSpPr>
            <a:spLocks noGrp="1"/>
          </p:cNvSpPr>
          <p:nvPr>
            <p:ph/>
          </p:nvPr>
        </p:nvSpPr>
        <p:spPr>
          <a:xfrm>
            <a:off x="2677320" y="1230120"/>
            <a:ext cx="6400440" cy="1848240"/>
          </a:xfrm>
          <a:prstGeom prst="rect">
            <a:avLst/>
          </a:prstGeom>
          <a:noFill/>
          <a:ln w="0">
            <a:noFill/>
          </a:ln>
        </p:spPr>
        <p:txBody>
          <a:bodyPr lIns="90000" rIns="90000" tIns="45000" bIns="45000" anchor="t">
            <a:noAutofit/>
          </a:bodyPr>
          <a:p>
            <a:pPr marL="365760" indent="-255960" algn="just">
              <a:lnSpc>
                <a:spcPct val="100000"/>
              </a:lnSpc>
              <a:spcBef>
                <a:spcPts val="400"/>
              </a:spcBef>
              <a:buNone/>
              <a:tabLst>
                <a:tab algn="l" pos="0"/>
              </a:tabLst>
            </a:pPr>
            <a:r>
              <a:rPr b="0" lang="en-US" sz="1800" spc="-1" strike="noStrike">
                <a:solidFill>
                  <a:srgbClr val="002060"/>
                </a:solidFill>
                <a:latin typeface="Aparajita"/>
              </a:rPr>
              <a:t>   </a:t>
            </a:r>
            <a:r>
              <a:rPr b="0" lang="en-US" sz="2000" spc="-1" strike="noStrike">
                <a:solidFill>
                  <a:srgbClr val="002060"/>
                </a:solidFill>
                <a:latin typeface="Aparajita"/>
              </a:rPr>
              <a:t>IBP Gas, founded in 2013, is INDIA’s leading LPG marketing company with nationwide distribution and sales operations. IBP Gas having 350+ dealers network and 4 Bottling and Blending Plants in North India. At Present 1 Corporate Office and 6 Regional Office in different places of North &amp; East India.</a:t>
            </a:r>
            <a:endParaRPr b="0" lang="en-US" sz="2000" spc="-1" strike="noStrike">
              <a:solidFill>
                <a:srgbClr val="000000"/>
              </a:solidFill>
              <a:latin typeface="Lucida Sans Unicode"/>
            </a:endParaRPr>
          </a:p>
          <a:p>
            <a:pPr marL="365760" indent="-255960" algn="just">
              <a:lnSpc>
                <a:spcPct val="100000"/>
              </a:lnSpc>
              <a:spcBef>
                <a:spcPts val="400"/>
              </a:spcBef>
              <a:buNone/>
              <a:tabLst>
                <a:tab algn="l" pos="0"/>
              </a:tabLst>
            </a:pPr>
            <a:endParaRPr b="0" lang="en-US" sz="1800" spc="-1" strike="noStrike">
              <a:solidFill>
                <a:srgbClr val="000000"/>
              </a:solidFill>
              <a:latin typeface="Lucida Sans Unicode"/>
            </a:endParaRPr>
          </a:p>
          <a:p>
            <a:pPr algn="just">
              <a:lnSpc>
                <a:spcPct val="100000"/>
              </a:lnSpc>
              <a:spcBef>
                <a:spcPts val="400"/>
              </a:spcBef>
              <a:buNone/>
              <a:tabLst>
                <a:tab algn="l" pos="0"/>
              </a:tabLst>
            </a:pPr>
            <a:endParaRPr b="0" lang="en-US" sz="500" spc="-1" strike="noStrike">
              <a:solidFill>
                <a:srgbClr val="000000"/>
              </a:solidFill>
              <a:latin typeface="Lucida Sans Unicode"/>
            </a:endParaRPr>
          </a:p>
          <a:p>
            <a:pPr marL="365760" indent="-255960" algn="just">
              <a:lnSpc>
                <a:spcPct val="100000"/>
              </a:lnSpc>
              <a:spcBef>
                <a:spcPts val="400"/>
              </a:spcBef>
              <a:buNone/>
              <a:tabLst>
                <a:tab algn="l" pos="0"/>
              </a:tabLst>
            </a:pPr>
            <a:endParaRPr b="0" lang="en-US" sz="500" spc="-1" strike="noStrike">
              <a:solidFill>
                <a:srgbClr val="000000"/>
              </a:solidFill>
              <a:latin typeface="Lucida Sans Unicode"/>
            </a:endParaRPr>
          </a:p>
          <a:p>
            <a:pPr marL="365760" indent="-255960" algn="just">
              <a:lnSpc>
                <a:spcPct val="100000"/>
              </a:lnSpc>
              <a:spcBef>
                <a:spcPts val="400"/>
              </a:spcBef>
              <a:buNone/>
              <a:tabLst>
                <a:tab algn="l" pos="0"/>
              </a:tabLst>
            </a:pPr>
            <a:endParaRPr b="0" lang="en-US" sz="1100" spc="-1" strike="noStrike">
              <a:solidFill>
                <a:srgbClr val="000000"/>
              </a:solidFill>
              <a:latin typeface="Lucida Sans Unicode"/>
            </a:endParaRPr>
          </a:p>
          <a:p>
            <a:pPr marL="365760" indent="-255960" algn="just">
              <a:lnSpc>
                <a:spcPct val="100000"/>
              </a:lnSpc>
              <a:spcBef>
                <a:spcPts val="400"/>
              </a:spcBef>
              <a:buNone/>
              <a:tabLst>
                <a:tab algn="l" pos="0"/>
              </a:tabLst>
            </a:pPr>
            <a:r>
              <a:rPr b="0" lang="en-US" sz="500" spc="-1" strike="noStrike">
                <a:solidFill>
                  <a:srgbClr val="000000"/>
                </a:solidFill>
                <a:latin typeface="Lucida Sans Unicode"/>
              </a:rPr>
              <a:t>   </a:t>
            </a:r>
            <a:br>
              <a:rPr sz="500"/>
            </a:br>
            <a:endParaRPr b="0" lang="en-US" sz="500" spc="-1" strike="noStrike">
              <a:solidFill>
                <a:srgbClr val="000000"/>
              </a:solidFill>
              <a:latin typeface="Lucida Sans Unicode"/>
            </a:endParaRPr>
          </a:p>
        </p:txBody>
      </p:sp>
      <p:graphicFrame>
        <p:nvGraphicFramePr>
          <p:cNvPr id="190" name="Table 15"/>
          <p:cNvGraphicFramePr/>
          <p:nvPr/>
        </p:nvGraphicFramePr>
        <p:xfrm>
          <a:off x="76320" y="1537200"/>
          <a:ext cx="2819160" cy="228240"/>
        </p:xfrm>
        <a:graphic>
          <a:graphicData uri="http://schemas.openxmlformats.org/drawingml/2006/table">
            <a:tbl>
              <a:tblPr/>
              <a:tblGrid>
                <a:gridCol w="2819160"/>
              </a:tblGrid>
              <a:tr h="228600">
                <a:tc>
                  <a:txBody>
                    <a:bodyPr anchor="t">
                      <a:noAutofit/>
                    </a:bodyPr>
                    <a:p>
                      <a:pPr algn="ctr">
                        <a:lnSpc>
                          <a:spcPct val="100000"/>
                        </a:lnSpc>
                        <a:buNone/>
                      </a:pPr>
                      <a:r>
                        <a:rPr b="1" lang="en-US" sz="1800" spc="-1" strike="noStrike">
                          <a:solidFill>
                            <a:srgbClr val="ffffff"/>
                          </a:solidFill>
                          <a:latin typeface="Lucida Sans Unicode"/>
                        </a:rPr>
                        <a:t>KARNAL  ( HARYANA ) </a:t>
                      </a:r>
                      <a:endParaRPr b="0" lang="en-IN" sz="1800" spc="-1" strike="noStrike">
                        <a:latin typeface="Arial"/>
                      </a:endParaRPr>
                    </a:p>
                  </a:txBody>
                  <a:tcPr anchor="t" marL="91440" marR="91440">
                    <a:lnL w="12240">
                      <a:solidFill>
                        <a:srgbClr val="ffffff"/>
                      </a:solidFill>
                    </a:lnL>
                    <a:lnR w="12240">
                      <a:solidFill>
                        <a:srgbClr val="ffffff"/>
                      </a:solidFill>
                    </a:lnR>
                    <a:lnT w="12240">
                      <a:solidFill>
                        <a:srgbClr val="ffffff"/>
                      </a:solidFill>
                    </a:lnT>
                    <a:lnB w="38160">
                      <a:solidFill>
                        <a:srgbClr val="ffffff"/>
                      </a:solidFill>
                    </a:lnB>
                    <a:solidFill>
                      <a:srgbClr val="2da2bf"/>
                    </a:solidFill>
                  </a:tcPr>
                </a:tc>
              </a:tr>
            </a:tbl>
          </a:graphicData>
        </a:graphic>
      </p:graphicFrame>
      <p:graphicFrame>
        <p:nvGraphicFramePr>
          <p:cNvPr id="191" name="Table 16"/>
          <p:cNvGraphicFramePr/>
          <p:nvPr/>
        </p:nvGraphicFramePr>
        <p:xfrm>
          <a:off x="76320" y="1918080"/>
          <a:ext cx="2819160" cy="228240"/>
        </p:xfrm>
        <a:graphic>
          <a:graphicData uri="http://schemas.openxmlformats.org/drawingml/2006/table">
            <a:tbl>
              <a:tblPr/>
              <a:tblGrid>
                <a:gridCol w="2819160"/>
              </a:tblGrid>
              <a:tr h="228600">
                <a:tc>
                  <a:txBody>
                    <a:bodyPr anchor="t">
                      <a:noAutofit/>
                    </a:bodyPr>
                    <a:p>
                      <a:pPr algn="ctr">
                        <a:lnSpc>
                          <a:spcPct val="100000"/>
                        </a:lnSpc>
                        <a:buNone/>
                      </a:pPr>
                      <a:r>
                        <a:rPr b="1" lang="en-US" sz="1800" spc="-1" strike="noStrike">
                          <a:solidFill>
                            <a:srgbClr val="ffffff"/>
                          </a:solidFill>
                          <a:latin typeface="Lucida Sans Unicode"/>
                        </a:rPr>
                        <a:t>EATAWAH ( UP )</a:t>
                      </a:r>
                      <a:endParaRPr b="0" lang="en-IN" sz="1800" spc="-1" strike="noStrike">
                        <a:latin typeface="Arial"/>
                      </a:endParaRPr>
                    </a:p>
                  </a:txBody>
                  <a:tcPr anchor="t" marL="91440" marR="91440">
                    <a:lnL w="12240">
                      <a:solidFill>
                        <a:srgbClr val="ffffff"/>
                      </a:solidFill>
                    </a:lnL>
                    <a:lnR w="12240">
                      <a:solidFill>
                        <a:srgbClr val="ffffff"/>
                      </a:solidFill>
                    </a:lnR>
                    <a:lnT w="12240">
                      <a:solidFill>
                        <a:srgbClr val="ffffff"/>
                      </a:solidFill>
                    </a:lnT>
                    <a:lnB w="38160">
                      <a:solidFill>
                        <a:srgbClr val="ffffff"/>
                      </a:solidFill>
                    </a:lnB>
                    <a:solidFill>
                      <a:srgbClr val="2da2bf"/>
                    </a:solidFill>
                  </a:tcPr>
                </a:tc>
              </a:tr>
            </a:tbl>
          </a:graphicData>
        </a:graphic>
      </p:graphicFrame>
      <p:graphicFrame>
        <p:nvGraphicFramePr>
          <p:cNvPr id="192" name="Table 17"/>
          <p:cNvGraphicFramePr/>
          <p:nvPr/>
        </p:nvGraphicFramePr>
        <p:xfrm>
          <a:off x="76320" y="2298960"/>
          <a:ext cx="2819160" cy="304560"/>
        </p:xfrm>
        <a:graphic>
          <a:graphicData uri="http://schemas.openxmlformats.org/drawingml/2006/table">
            <a:tbl>
              <a:tblPr/>
              <a:tblGrid>
                <a:gridCol w="2819160"/>
              </a:tblGrid>
              <a:tr h="398160">
                <a:tc>
                  <a:txBody>
                    <a:bodyPr anchor="t">
                      <a:noAutofit/>
                    </a:bodyPr>
                    <a:p>
                      <a:pPr algn="ctr">
                        <a:lnSpc>
                          <a:spcPct val="100000"/>
                        </a:lnSpc>
                        <a:buNone/>
                      </a:pPr>
                      <a:r>
                        <a:rPr b="1" lang="en-US" sz="1800" spc="-1" strike="noStrike">
                          <a:solidFill>
                            <a:srgbClr val="ffffff"/>
                          </a:solidFill>
                          <a:latin typeface="Lucida Sans Unicode"/>
                        </a:rPr>
                        <a:t>MIRZAPUR ( UP )</a:t>
                      </a:r>
                      <a:endParaRPr b="0" lang="en-IN" sz="1800" spc="-1" strike="noStrike">
                        <a:latin typeface="Arial"/>
                      </a:endParaRPr>
                    </a:p>
                  </a:txBody>
                  <a:tcPr anchor="t" marL="91440" marR="91440">
                    <a:lnL w="12240">
                      <a:solidFill>
                        <a:srgbClr val="ffffff"/>
                      </a:solidFill>
                    </a:lnL>
                    <a:lnR w="12240">
                      <a:solidFill>
                        <a:srgbClr val="ffffff"/>
                      </a:solidFill>
                    </a:lnR>
                    <a:lnT w="12240">
                      <a:solidFill>
                        <a:srgbClr val="ffffff"/>
                      </a:solidFill>
                    </a:lnT>
                    <a:lnB w="38160">
                      <a:solidFill>
                        <a:srgbClr val="ffffff"/>
                      </a:solidFill>
                    </a:lnB>
                    <a:solidFill>
                      <a:srgbClr val="2da2bf"/>
                    </a:solidFill>
                  </a:tcPr>
                </a:tc>
              </a:tr>
            </a:tbl>
          </a:graphicData>
        </a:graphic>
      </p:graphicFrame>
      <p:graphicFrame>
        <p:nvGraphicFramePr>
          <p:cNvPr id="193" name="Table 18"/>
          <p:cNvGraphicFramePr/>
          <p:nvPr/>
        </p:nvGraphicFramePr>
        <p:xfrm>
          <a:off x="76320" y="2680200"/>
          <a:ext cx="2819160" cy="380520"/>
        </p:xfrm>
        <a:graphic>
          <a:graphicData uri="http://schemas.openxmlformats.org/drawingml/2006/table">
            <a:tbl>
              <a:tblPr/>
              <a:tblGrid>
                <a:gridCol w="2819160"/>
              </a:tblGrid>
              <a:tr h="380880">
                <a:tc>
                  <a:txBody>
                    <a:bodyPr anchor="t">
                      <a:noAutofit/>
                    </a:bodyPr>
                    <a:p>
                      <a:pPr>
                        <a:lnSpc>
                          <a:spcPct val="100000"/>
                        </a:lnSpc>
                        <a:buNone/>
                      </a:pPr>
                      <a:r>
                        <a:rPr b="1" lang="en-US" sz="1800" spc="-1" strike="noStrike">
                          <a:solidFill>
                            <a:srgbClr val="ffffff"/>
                          </a:solidFill>
                          <a:latin typeface="Lucida Sans Unicode"/>
                        </a:rPr>
                        <a:t>Raighar (Chhattisgarh )</a:t>
                      </a:r>
                      <a:endParaRPr b="0" lang="en-IN" sz="1800" spc="-1" strike="noStrike">
                        <a:latin typeface="Arial"/>
                      </a:endParaRPr>
                    </a:p>
                  </a:txBody>
                  <a:tcPr anchor="t" marL="91440" marR="91440">
                    <a:lnL w="12240">
                      <a:solidFill>
                        <a:srgbClr val="ffffff"/>
                      </a:solidFill>
                    </a:lnL>
                    <a:lnR w="12240">
                      <a:solidFill>
                        <a:srgbClr val="ffffff"/>
                      </a:solidFill>
                    </a:lnR>
                    <a:lnT w="12240">
                      <a:solidFill>
                        <a:srgbClr val="ffffff"/>
                      </a:solidFill>
                    </a:lnT>
                    <a:lnB w="38160">
                      <a:solidFill>
                        <a:srgbClr val="ffffff"/>
                      </a:solidFill>
                    </a:lnB>
                    <a:solidFill>
                      <a:srgbClr val="2da2bf"/>
                    </a:solidFill>
                  </a:tcPr>
                </a:tc>
              </a:tr>
            </a:tbl>
          </a:graphicData>
        </a:graphic>
      </p:graphicFrame>
      <p:sp>
        <p:nvSpPr>
          <p:cNvPr id="194" name="TextBox 19"/>
          <p:cNvSpPr/>
          <p:nvPr/>
        </p:nvSpPr>
        <p:spPr>
          <a:xfrm>
            <a:off x="76320" y="1066680"/>
            <a:ext cx="2819160" cy="5770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buNone/>
            </a:pPr>
            <a:r>
              <a:rPr b="1" lang="en-US" sz="1600" spc="-1" strike="noStrike">
                <a:solidFill>
                  <a:srgbClr val="00b050"/>
                </a:solidFill>
                <a:latin typeface="Lucida Sans Unicode"/>
              </a:rPr>
              <a:t>LPG PLANTS                                            </a:t>
            </a:r>
            <a:r>
              <a:rPr b="1" lang="en-US" sz="1600" spc="-1" strike="noStrike">
                <a:solidFill>
                  <a:srgbClr val="00b050"/>
                </a:solidFill>
                <a:latin typeface="Wingdings"/>
              </a:rPr>
              <a:t></a:t>
            </a:r>
            <a:r>
              <a:rPr b="1" lang="en-US" sz="1600" spc="-1" strike="noStrike">
                <a:solidFill>
                  <a:srgbClr val="00b050"/>
                </a:solidFill>
                <a:latin typeface="Lucida Sans Unicode"/>
              </a:rPr>
              <a:t> </a:t>
            </a:r>
            <a:endParaRPr b="0" lang="en-IN" sz="1600" spc="-1" strike="noStrike">
              <a:latin typeface="Arial"/>
            </a:endParaRPr>
          </a:p>
        </p:txBody>
      </p:sp>
      <p:grpSp>
        <p:nvGrpSpPr>
          <p:cNvPr id="195" name="Group 27"/>
          <p:cNvGrpSpPr/>
          <p:nvPr/>
        </p:nvGrpSpPr>
        <p:grpSpPr>
          <a:xfrm>
            <a:off x="0" y="0"/>
            <a:ext cx="9143640" cy="998640"/>
            <a:chOff x="0" y="0"/>
            <a:chExt cx="9143640" cy="998640"/>
          </a:xfrm>
        </p:grpSpPr>
        <p:pic>
          <p:nvPicPr>
            <p:cNvPr id="196" name="Picture 2" descr="https://ci3.googleusercontent.com/proxy/c7k3m2GtdPmGH91dGhhLVrKC95pPX4iBnYo9tpajjbUglVfnxxWfNZ9zc8MFwGM-KYLeg8cYU9RIRwPuxLWC_X_f8SKceQ4S6SoZCRxUha4ArydHdpqaJZOP_qdFLdRDqUb8-S7lR-uyw-b60SVdZryXNFvvbqrLYHiWR1Gjww7D-RrX8VfzKdiwr1_OSyRDjQqMFzgjaFA=s0-d-e1-ft#https://docs.google.com/uc?export=download&amp;id=0Bw2TbS_2WVcxZHBYbXdBai1CUVE&amp;revid=0Bw2TbS_2WVcxUnE0dkVndzhLR2dXK0R0c0dWSEpHSjJlbWg0PQ"/>
            <p:cNvPicPr/>
            <p:nvPr/>
          </p:nvPicPr>
          <p:blipFill>
            <a:blip r:embed="rId1"/>
            <a:srcRect l="27852" t="0" r="0" b="0"/>
            <a:stretch/>
          </p:blipFill>
          <p:spPr>
            <a:xfrm>
              <a:off x="6095880" y="152280"/>
              <a:ext cx="3047760" cy="783720"/>
            </a:xfrm>
            <a:prstGeom prst="rect">
              <a:avLst/>
            </a:prstGeom>
            <a:ln w="0">
              <a:noFill/>
            </a:ln>
          </p:spPr>
        </p:pic>
        <p:pic>
          <p:nvPicPr>
            <p:cNvPr id="197" name="Picture 23" descr="logo.png"/>
            <p:cNvPicPr/>
            <p:nvPr/>
          </p:nvPicPr>
          <p:blipFill>
            <a:blip r:embed="rId2"/>
            <a:stretch/>
          </p:blipFill>
          <p:spPr>
            <a:xfrm>
              <a:off x="0" y="0"/>
              <a:ext cx="1275840" cy="998640"/>
            </a:xfrm>
            <a:prstGeom prst="rect">
              <a:avLst/>
            </a:prstGeom>
            <a:ln w="0">
              <a:noFill/>
            </a:ln>
          </p:spPr>
        </p:pic>
      </p:grpSp>
      <p:grpSp>
        <p:nvGrpSpPr>
          <p:cNvPr id="198" name="Group 26"/>
          <p:cNvGrpSpPr/>
          <p:nvPr/>
        </p:nvGrpSpPr>
        <p:grpSpPr>
          <a:xfrm>
            <a:off x="0" y="3124080"/>
            <a:ext cx="9143640" cy="3813480"/>
            <a:chOff x="0" y="3124080"/>
            <a:chExt cx="9143640" cy="3813480"/>
          </a:xfrm>
        </p:grpSpPr>
        <p:pic>
          <p:nvPicPr>
            <p:cNvPr id="199" name="Picture 20" descr="LPG_PLANT.JPG"/>
            <p:cNvPicPr/>
            <p:nvPr/>
          </p:nvPicPr>
          <p:blipFill>
            <a:blip r:embed="rId3"/>
            <a:stretch/>
          </p:blipFill>
          <p:spPr>
            <a:xfrm>
              <a:off x="3429000" y="5105520"/>
              <a:ext cx="3200040" cy="1832040"/>
            </a:xfrm>
            <a:prstGeom prst="rect">
              <a:avLst/>
            </a:prstGeom>
            <a:ln w="0">
              <a:noFill/>
            </a:ln>
          </p:spPr>
        </p:pic>
        <p:pic>
          <p:nvPicPr>
            <p:cNvPr id="200" name="Picture 4" descr="D:\RAJESH SIR\plantpictures\IMG-20171229-WA0011.jpg"/>
            <p:cNvPicPr/>
            <p:nvPr/>
          </p:nvPicPr>
          <p:blipFill>
            <a:blip r:embed="rId4"/>
            <a:srcRect l="0" t="0" r="20835" b="11533"/>
            <a:stretch/>
          </p:blipFill>
          <p:spPr>
            <a:xfrm>
              <a:off x="0" y="5105520"/>
              <a:ext cx="3428640" cy="1755360"/>
            </a:xfrm>
            <a:prstGeom prst="rect">
              <a:avLst/>
            </a:prstGeom>
            <a:ln w="0">
              <a:noFill/>
            </a:ln>
          </p:spPr>
        </p:pic>
        <p:pic>
          <p:nvPicPr>
            <p:cNvPr id="201" name="Picture 21" descr="IMG_20190801_132215.jpg"/>
            <p:cNvPicPr/>
            <p:nvPr/>
          </p:nvPicPr>
          <p:blipFill>
            <a:blip r:embed="rId5"/>
            <a:stretch/>
          </p:blipFill>
          <p:spPr>
            <a:xfrm flipH="1" rot="16200000">
              <a:off x="6019560" y="3733560"/>
              <a:ext cx="3733560" cy="2514240"/>
            </a:xfrm>
            <a:prstGeom prst="rect">
              <a:avLst/>
            </a:prstGeom>
            <a:ln w="0">
              <a:noFill/>
            </a:ln>
          </p:spPr>
        </p:pic>
        <p:pic>
          <p:nvPicPr>
            <p:cNvPr id="202" name="Picture 22" descr="IMG_20190801_131447.jpg"/>
            <p:cNvPicPr/>
            <p:nvPr/>
          </p:nvPicPr>
          <p:blipFill>
            <a:blip r:embed="rId6"/>
            <a:stretch/>
          </p:blipFill>
          <p:spPr>
            <a:xfrm>
              <a:off x="0" y="3137400"/>
              <a:ext cx="3428640" cy="1967760"/>
            </a:xfrm>
            <a:prstGeom prst="rect">
              <a:avLst/>
            </a:prstGeom>
            <a:ln w="0">
              <a:noFill/>
            </a:ln>
          </p:spPr>
        </p:pic>
        <p:pic>
          <p:nvPicPr>
            <p:cNvPr id="203" name="Picture 24" descr="Cylinders.jpg"/>
            <p:cNvPicPr/>
            <p:nvPr/>
          </p:nvPicPr>
          <p:blipFill>
            <a:blip r:embed="rId7"/>
            <a:srcRect l="5402" t="0" r="5402" b="10811"/>
            <a:stretch/>
          </p:blipFill>
          <p:spPr>
            <a:xfrm>
              <a:off x="4952880" y="3124080"/>
              <a:ext cx="1676160" cy="1980720"/>
            </a:xfrm>
            <a:prstGeom prst="rect">
              <a:avLst/>
            </a:prstGeom>
            <a:ln w="0">
              <a:noFill/>
            </a:ln>
          </p:spPr>
        </p:pic>
        <p:pic>
          <p:nvPicPr>
            <p:cNvPr id="204" name="Picture 25" descr="IMG_9216.JPG"/>
            <p:cNvPicPr/>
            <p:nvPr/>
          </p:nvPicPr>
          <p:blipFill>
            <a:blip r:embed="rId8"/>
            <a:srcRect l="36669" t="14998" r="9996" b="16235"/>
            <a:stretch/>
          </p:blipFill>
          <p:spPr>
            <a:xfrm>
              <a:off x="3418200" y="3137400"/>
              <a:ext cx="1523520" cy="1980720"/>
            </a:xfrm>
            <a:prstGeom prst="rect">
              <a:avLst/>
            </a:prstGeom>
            <a:ln w="0">
              <a:noFill/>
            </a:ln>
          </p:spPr>
        </p:pic>
      </p:gr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5" name="PlaceHolder 1"/>
          <p:cNvSpPr>
            <a:spLocks noGrp="1"/>
          </p:cNvSpPr>
          <p:nvPr>
            <p:ph type="title"/>
          </p:nvPr>
        </p:nvSpPr>
        <p:spPr>
          <a:xfrm>
            <a:off x="304920" y="914400"/>
            <a:ext cx="4343040" cy="990360"/>
          </a:xfrm>
          <a:prstGeom prst="rect">
            <a:avLst/>
          </a:prstGeom>
          <a:noFill/>
          <a:ln w="0">
            <a:noFill/>
          </a:ln>
        </p:spPr>
        <p:txBody>
          <a:bodyPr lIns="90000" rIns="90000" tIns="45000" bIns="45000" anchor="ctr">
            <a:normAutofit/>
          </a:bodyPr>
          <a:p>
            <a:pPr algn="ctr">
              <a:lnSpc>
                <a:spcPct val="100000"/>
              </a:lnSpc>
              <a:buNone/>
            </a:pPr>
            <a:r>
              <a:rPr b="1" lang="en-US" sz="3200" spc="-1" strike="noStrike" u="sng">
                <a:solidFill>
                  <a:srgbClr val="00b050"/>
                </a:solidFill>
                <a:uFillTx/>
                <a:latin typeface="Lucida Sans Unicode"/>
              </a:rPr>
              <a:t>IBP GAS LOGISTICS </a:t>
            </a:r>
            <a:endParaRPr b="0" lang="en-US" sz="3200" spc="-1" strike="noStrike">
              <a:solidFill>
                <a:srgbClr val="000000"/>
              </a:solidFill>
              <a:latin typeface="Lucida Sans Unicode"/>
            </a:endParaRPr>
          </a:p>
        </p:txBody>
      </p:sp>
      <p:sp>
        <p:nvSpPr>
          <p:cNvPr id="206" name="PlaceHolder 2"/>
          <p:cNvSpPr>
            <a:spLocks noGrp="1"/>
          </p:cNvSpPr>
          <p:nvPr>
            <p:ph/>
          </p:nvPr>
        </p:nvSpPr>
        <p:spPr>
          <a:xfrm>
            <a:off x="-76320" y="1752480"/>
            <a:ext cx="4647960" cy="2971440"/>
          </a:xfrm>
          <a:prstGeom prst="rect">
            <a:avLst/>
          </a:prstGeom>
          <a:noFill/>
          <a:ln w="0">
            <a:noFill/>
          </a:ln>
        </p:spPr>
        <p:txBody>
          <a:bodyPr lIns="90000" rIns="90000" tIns="45000" bIns="45000" anchor="t">
            <a:noAutofit/>
          </a:bodyPr>
          <a:p>
            <a:pPr marL="365760" indent="-255960" algn="just">
              <a:lnSpc>
                <a:spcPct val="120000"/>
              </a:lnSpc>
              <a:spcBef>
                <a:spcPts val="400"/>
              </a:spcBef>
              <a:buNone/>
              <a:tabLst>
                <a:tab algn="l" pos="0"/>
              </a:tabLst>
            </a:pPr>
            <a:r>
              <a:rPr b="0" lang="en-US" sz="2600" spc="-1" strike="noStrike">
                <a:solidFill>
                  <a:srgbClr val="000000"/>
                </a:solidFill>
                <a:latin typeface="Aparajita"/>
              </a:rPr>
              <a:t>  </a:t>
            </a:r>
            <a:r>
              <a:rPr b="0" lang="en-US" sz="2600" spc="-1" strike="noStrike">
                <a:solidFill>
                  <a:srgbClr val="002060"/>
                </a:solidFill>
                <a:latin typeface="Aparajita"/>
              </a:rPr>
              <a:t>IBP Gas Logistic, founded in 2016 in INDIA by IBP group`s founder. Provided logistics solutions in gas supply for IBP GAS and PSU’s Government sectors.</a:t>
            </a:r>
            <a:endParaRPr b="0" lang="en-US" sz="2600" spc="-1" strike="noStrike">
              <a:solidFill>
                <a:srgbClr val="000000"/>
              </a:solidFill>
              <a:latin typeface="Lucida Sans Unicode"/>
            </a:endParaRPr>
          </a:p>
        </p:txBody>
      </p:sp>
      <p:grpSp>
        <p:nvGrpSpPr>
          <p:cNvPr id="207" name="Group 15"/>
          <p:cNvGrpSpPr/>
          <p:nvPr/>
        </p:nvGrpSpPr>
        <p:grpSpPr>
          <a:xfrm>
            <a:off x="0" y="0"/>
            <a:ext cx="9143640" cy="998640"/>
            <a:chOff x="0" y="0"/>
            <a:chExt cx="9143640" cy="998640"/>
          </a:xfrm>
        </p:grpSpPr>
        <p:pic>
          <p:nvPicPr>
            <p:cNvPr id="208" name="Picture 2" descr="https://ci3.googleusercontent.com/proxy/c7k3m2GtdPmGH91dGhhLVrKC95pPX4iBnYo9tpajjbUglVfnxxWfNZ9zc8MFwGM-KYLeg8cYU9RIRwPuxLWC_X_f8SKceQ4S6SoZCRxUha4ArydHdpqaJZOP_qdFLdRDqUb8-S7lR-uyw-b60SVdZryXNFvvbqrLYHiWR1Gjww7D-RrX8VfzKdiwr1_OSyRDjQqMFzgjaFA=s0-d-e1-ft#https://docs.google.com/uc?export=download&amp;id=0Bw2TbS_2WVcxZHBYbXdBai1CUVE&amp;revid=0Bw2TbS_2WVcxUnE0dkVndzhLR2dXK0R0c0dWSEpHSjJlbWg0PQ"/>
            <p:cNvPicPr/>
            <p:nvPr/>
          </p:nvPicPr>
          <p:blipFill>
            <a:blip r:embed="rId1"/>
            <a:srcRect l="27852" t="0" r="0" b="0"/>
            <a:stretch/>
          </p:blipFill>
          <p:spPr>
            <a:xfrm>
              <a:off x="6095880" y="152280"/>
              <a:ext cx="3047760" cy="783720"/>
            </a:xfrm>
            <a:prstGeom prst="rect">
              <a:avLst/>
            </a:prstGeom>
            <a:ln w="0">
              <a:noFill/>
            </a:ln>
          </p:spPr>
        </p:pic>
        <p:pic>
          <p:nvPicPr>
            <p:cNvPr id="209" name="Picture 10" descr="logo.png"/>
            <p:cNvPicPr/>
            <p:nvPr/>
          </p:nvPicPr>
          <p:blipFill>
            <a:blip r:embed="rId2"/>
            <a:stretch/>
          </p:blipFill>
          <p:spPr>
            <a:xfrm>
              <a:off x="0" y="0"/>
              <a:ext cx="1275840" cy="998640"/>
            </a:xfrm>
            <a:prstGeom prst="rect">
              <a:avLst/>
            </a:prstGeom>
            <a:ln w="0">
              <a:noFill/>
            </a:ln>
          </p:spPr>
        </p:pic>
      </p:grpSp>
      <p:grpSp>
        <p:nvGrpSpPr>
          <p:cNvPr id="210" name="Group 11"/>
          <p:cNvGrpSpPr/>
          <p:nvPr/>
        </p:nvGrpSpPr>
        <p:grpSpPr>
          <a:xfrm>
            <a:off x="0" y="1981080"/>
            <a:ext cx="9143640" cy="4876560"/>
            <a:chOff x="0" y="1981080"/>
            <a:chExt cx="9143640" cy="4876560"/>
          </a:xfrm>
        </p:grpSpPr>
        <p:pic>
          <p:nvPicPr>
            <p:cNvPr id="211" name="Picture 12" descr="PACKED_LPG_TRUCK.jpg"/>
            <p:cNvPicPr/>
            <p:nvPr/>
          </p:nvPicPr>
          <p:blipFill>
            <a:blip r:embed="rId3"/>
            <a:srcRect l="0" t="24323" r="0" b="0"/>
            <a:stretch/>
          </p:blipFill>
          <p:spPr>
            <a:xfrm>
              <a:off x="0" y="4724280"/>
              <a:ext cx="3580920" cy="2133360"/>
            </a:xfrm>
            <a:prstGeom prst="rect">
              <a:avLst/>
            </a:prstGeom>
            <a:ln w="0">
              <a:noFill/>
            </a:ln>
          </p:spPr>
        </p:pic>
        <p:pic>
          <p:nvPicPr>
            <p:cNvPr id="212" name="Picture 2" descr="D:\RAJESH SIR\plantpics2\IMG-20171230-WA0019.jpg"/>
            <p:cNvPicPr/>
            <p:nvPr/>
          </p:nvPicPr>
          <p:blipFill>
            <a:blip r:embed="rId4"/>
            <a:srcRect l="4169" t="33732" r="13335" b="26330"/>
            <a:stretch/>
          </p:blipFill>
          <p:spPr>
            <a:xfrm>
              <a:off x="3581280" y="4724280"/>
              <a:ext cx="3580920" cy="2133360"/>
            </a:xfrm>
            <a:prstGeom prst="rect">
              <a:avLst/>
            </a:prstGeom>
            <a:ln w="0">
              <a:noFill/>
            </a:ln>
          </p:spPr>
        </p:pic>
        <p:pic>
          <p:nvPicPr>
            <p:cNvPr id="213" name="Picture 6" descr="D:\RAJESH SIR\plantpics2\IMG-20171230-WA0020.jpg"/>
            <p:cNvPicPr/>
            <p:nvPr/>
          </p:nvPicPr>
          <p:blipFill>
            <a:blip r:embed="rId5"/>
            <a:srcRect l="26162" t="27780" r="24289" b="34445"/>
            <a:stretch/>
          </p:blipFill>
          <p:spPr>
            <a:xfrm>
              <a:off x="7162920" y="4724280"/>
              <a:ext cx="1980720" cy="2133360"/>
            </a:xfrm>
            <a:prstGeom prst="rect">
              <a:avLst/>
            </a:prstGeom>
            <a:ln w="0">
              <a:noFill/>
            </a:ln>
            <a:effectLst>
              <a:outerShdw algn="tl" blurRad="291960" dir="2700000" dist="139498" rotWithShape="0">
                <a:srgbClr val="333333">
                  <a:alpha val="65000"/>
                </a:srgbClr>
              </a:outerShdw>
            </a:effectLst>
          </p:spPr>
        </p:pic>
        <p:pic>
          <p:nvPicPr>
            <p:cNvPr id="214" name="Picture 8" descr="fleet_Pic.jpg"/>
            <p:cNvPicPr/>
            <p:nvPr/>
          </p:nvPicPr>
          <p:blipFill>
            <a:blip r:embed="rId6"/>
            <a:srcRect l="0" t="28098" r="0" b="6207"/>
            <a:stretch/>
          </p:blipFill>
          <p:spPr>
            <a:xfrm>
              <a:off x="4648320" y="1981080"/>
              <a:ext cx="4495320" cy="2742840"/>
            </a:xfrm>
            <a:prstGeom prst="rect">
              <a:avLst/>
            </a:prstGeom>
            <a:ln w="0">
              <a:noFill/>
            </a:ln>
          </p:spPr>
        </p:pic>
        <p:pic>
          <p:nvPicPr>
            <p:cNvPr id="215" name="Picture 13" descr="LOGISTICS LOGO.jpg"/>
            <p:cNvPicPr/>
            <p:nvPr/>
          </p:nvPicPr>
          <p:blipFill>
            <a:blip r:embed="rId7"/>
            <a:srcRect l="11848" t="16611" r="11848" b="19302"/>
            <a:stretch/>
          </p:blipFill>
          <p:spPr>
            <a:xfrm>
              <a:off x="572760" y="5506200"/>
              <a:ext cx="2057040" cy="821880"/>
            </a:xfrm>
            <a:prstGeom prst="rect">
              <a:avLst/>
            </a:prstGeom>
            <a:ln w="0">
              <a:noFill/>
            </a:ln>
          </p:spPr>
        </p:pic>
      </p:grpSp>
      <p:pic>
        <p:nvPicPr>
          <p:cNvPr id="216" name="Picture 14" descr="LOGISTICS LOGO.jpg"/>
          <p:cNvPicPr/>
          <p:nvPr/>
        </p:nvPicPr>
        <p:blipFill>
          <a:blip r:embed="rId8"/>
          <a:srcRect l="11848" t="16616" r="11848" b="19279"/>
          <a:stretch/>
        </p:blipFill>
        <p:spPr>
          <a:xfrm>
            <a:off x="6934320" y="1098360"/>
            <a:ext cx="2209320" cy="882720"/>
          </a:xfrm>
          <a:prstGeom prst="rect">
            <a:avLst/>
          </a:prstGeom>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7" name="PlaceHolder 1"/>
          <p:cNvSpPr>
            <a:spLocks noGrp="1"/>
          </p:cNvSpPr>
          <p:nvPr>
            <p:ph type="title"/>
          </p:nvPr>
        </p:nvSpPr>
        <p:spPr>
          <a:xfrm>
            <a:off x="0" y="1171440"/>
            <a:ext cx="9143640" cy="1905480"/>
          </a:xfrm>
          <a:prstGeom prst="rect">
            <a:avLst/>
          </a:prstGeom>
          <a:noFill/>
          <a:ln w="0">
            <a:noFill/>
          </a:ln>
        </p:spPr>
        <p:txBody>
          <a:bodyPr lIns="90000" rIns="90000" tIns="45000" bIns="45000" anchor="b">
            <a:noAutofit/>
          </a:bodyPr>
          <a:p>
            <a:pPr algn="just">
              <a:lnSpc>
                <a:spcPct val="100000"/>
              </a:lnSpc>
              <a:buNone/>
            </a:pPr>
            <a:r>
              <a:rPr b="1" lang="en-US" sz="2000" spc="-1" strike="noStrike">
                <a:solidFill>
                  <a:srgbClr val="000000"/>
                </a:solidFill>
                <a:latin typeface="Lucida Sans Unicode"/>
              </a:rPr>
              <a:t>IBP Gas Engineers are Located in Karnal (Haryana) India. IBP Gas Engineers Started its business operations in the year of 2017. IBP Manufactures Presser Vessels, Petrol &amp; Diesel Tanks. This Plant is approved by Petroleum Explosives Safety Organization (PESO) Nagpur. IBP Gas Engineers also Certified by ISO 9001:2015 for quality purpose. </a:t>
            </a:r>
            <a:br>
              <a:rPr sz="2000"/>
            </a:br>
            <a:endParaRPr b="0" lang="en-US" sz="2000" spc="-1" strike="noStrike">
              <a:solidFill>
                <a:srgbClr val="000000"/>
              </a:solidFill>
              <a:latin typeface="Lucida Sans Unicode"/>
            </a:endParaRPr>
          </a:p>
        </p:txBody>
      </p:sp>
      <p:grpSp>
        <p:nvGrpSpPr>
          <p:cNvPr id="218" name="Group 19"/>
          <p:cNvGrpSpPr/>
          <p:nvPr/>
        </p:nvGrpSpPr>
        <p:grpSpPr>
          <a:xfrm>
            <a:off x="0" y="0"/>
            <a:ext cx="9143640" cy="998640"/>
            <a:chOff x="0" y="0"/>
            <a:chExt cx="9143640" cy="998640"/>
          </a:xfrm>
        </p:grpSpPr>
        <p:pic>
          <p:nvPicPr>
            <p:cNvPr id="219" name="Picture 2" descr="https://ci3.googleusercontent.com/proxy/c7k3m2GtdPmGH91dGhhLVrKC95pPX4iBnYo9tpajjbUglVfnxxWfNZ9zc8MFwGM-KYLeg8cYU9RIRwPuxLWC_X_f8SKceQ4S6SoZCRxUha4ArydHdpqaJZOP_qdFLdRDqUb8-S7lR-uyw-b60SVdZryXNFvvbqrLYHiWR1Gjww7D-RrX8VfzKdiwr1_OSyRDjQqMFzgjaFA=s0-d-e1-ft#https://docs.google.com/uc?export=download&amp;id=0Bw2TbS_2WVcxZHBYbXdBai1CUVE&amp;revid=0Bw2TbS_2WVcxUnE0dkVndzhLR2dXK0R0c0dWSEpHSjJlbWg0PQ"/>
            <p:cNvPicPr/>
            <p:nvPr/>
          </p:nvPicPr>
          <p:blipFill>
            <a:blip r:embed="rId1"/>
            <a:srcRect l="27852" t="0" r="0" b="0"/>
            <a:stretch/>
          </p:blipFill>
          <p:spPr>
            <a:xfrm>
              <a:off x="6095880" y="152280"/>
              <a:ext cx="3047760" cy="783720"/>
            </a:xfrm>
            <a:prstGeom prst="rect">
              <a:avLst/>
            </a:prstGeom>
            <a:ln w="0">
              <a:noFill/>
            </a:ln>
          </p:spPr>
        </p:pic>
        <p:pic>
          <p:nvPicPr>
            <p:cNvPr id="220" name="Picture 16" descr="logo.png"/>
            <p:cNvPicPr/>
            <p:nvPr/>
          </p:nvPicPr>
          <p:blipFill>
            <a:blip r:embed="rId2"/>
            <a:stretch/>
          </p:blipFill>
          <p:spPr>
            <a:xfrm>
              <a:off x="0" y="0"/>
              <a:ext cx="1275840" cy="998640"/>
            </a:xfrm>
            <a:prstGeom prst="rect">
              <a:avLst/>
            </a:prstGeom>
            <a:ln w="0">
              <a:noFill/>
            </a:ln>
          </p:spPr>
        </p:pic>
        <p:pic>
          <p:nvPicPr>
            <p:cNvPr id="221" name="Picture 15" descr="IBP GAS ENGINEERS (Letter head)(1) HEAD.jpg"/>
            <p:cNvPicPr/>
            <p:nvPr/>
          </p:nvPicPr>
          <p:blipFill>
            <a:blip r:embed="rId3"/>
            <a:srcRect l="11565" t="21042" r="9440" b="15798"/>
            <a:stretch/>
          </p:blipFill>
          <p:spPr>
            <a:xfrm>
              <a:off x="2514600" y="0"/>
              <a:ext cx="3123720" cy="990360"/>
            </a:xfrm>
            <a:prstGeom prst="rect">
              <a:avLst/>
            </a:prstGeom>
            <a:ln w="0">
              <a:noFill/>
            </a:ln>
          </p:spPr>
        </p:pic>
      </p:grpSp>
      <p:grpSp>
        <p:nvGrpSpPr>
          <p:cNvPr id="222" name="Group 18"/>
          <p:cNvGrpSpPr/>
          <p:nvPr/>
        </p:nvGrpSpPr>
        <p:grpSpPr>
          <a:xfrm>
            <a:off x="0" y="2804760"/>
            <a:ext cx="9144000" cy="4052880"/>
            <a:chOff x="0" y="2804760"/>
            <a:chExt cx="9144000" cy="4052880"/>
          </a:xfrm>
        </p:grpSpPr>
        <p:pic>
          <p:nvPicPr>
            <p:cNvPr id="223" name="Picture 9" descr="TANK_MANUFACTUR13.jpg"/>
            <p:cNvPicPr/>
            <p:nvPr/>
          </p:nvPicPr>
          <p:blipFill>
            <a:blip r:embed="rId4"/>
            <a:stretch/>
          </p:blipFill>
          <p:spPr>
            <a:xfrm>
              <a:off x="4648320" y="2804760"/>
              <a:ext cx="4495320" cy="2604960"/>
            </a:xfrm>
            <a:prstGeom prst="rect">
              <a:avLst/>
            </a:prstGeom>
            <a:ln w="0">
              <a:noFill/>
            </a:ln>
          </p:spPr>
        </p:pic>
        <p:pic>
          <p:nvPicPr>
            <p:cNvPr id="224" name="Picture 14" descr="IBP Engineers.jpg"/>
            <p:cNvPicPr/>
            <p:nvPr/>
          </p:nvPicPr>
          <p:blipFill>
            <a:blip r:embed="rId5"/>
            <a:stretch/>
          </p:blipFill>
          <p:spPr>
            <a:xfrm>
              <a:off x="0" y="2808360"/>
              <a:ext cx="4647960" cy="2449080"/>
            </a:xfrm>
            <a:prstGeom prst="rect">
              <a:avLst/>
            </a:prstGeom>
            <a:ln w="0">
              <a:noFill/>
            </a:ln>
          </p:spPr>
        </p:pic>
        <p:pic>
          <p:nvPicPr>
            <p:cNvPr id="225" name="Picture 17" descr="TANK_MANUFACTUR11.jpg"/>
            <p:cNvPicPr/>
            <p:nvPr/>
          </p:nvPicPr>
          <p:blipFill>
            <a:blip r:embed="rId6"/>
            <a:stretch/>
          </p:blipFill>
          <p:spPr>
            <a:xfrm flipH="1">
              <a:off x="7010640" y="5257800"/>
              <a:ext cx="2133360" cy="1599840"/>
            </a:xfrm>
            <a:prstGeom prst="rect">
              <a:avLst/>
            </a:prstGeom>
            <a:ln w="0">
              <a:noFill/>
            </a:ln>
          </p:spPr>
        </p:pic>
        <p:pic>
          <p:nvPicPr>
            <p:cNvPr id="226" name="Picture 8" descr="TANK_MANUFACTUR12.jpg"/>
            <p:cNvPicPr/>
            <p:nvPr/>
          </p:nvPicPr>
          <p:blipFill>
            <a:blip r:embed="rId7"/>
            <a:srcRect l="3224" t="23814" r="0" b="0"/>
            <a:stretch/>
          </p:blipFill>
          <p:spPr>
            <a:xfrm>
              <a:off x="4648320" y="4724280"/>
              <a:ext cx="4495320" cy="2133360"/>
            </a:xfrm>
            <a:prstGeom prst="rect">
              <a:avLst/>
            </a:prstGeom>
            <a:ln w="0">
              <a:noFill/>
            </a:ln>
          </p:spPr>
        </p:pic>
        <p:pic>
          <p:nvPicPr>
            <p:cNvPr id="227" name="Picture 7" descr="TANK_MANUFACTUR11.jpg"/>
            <p:cNvPicPr/>
            <p:nvPr/>
          </p:nvPicPr>
          <p:blipFill>
            <a:blip r:embed="rId8"/>
            <a:srcRect l="2821" t="3705" r="42620" b="30635"/>
            <a:stretch/>
          </p:blipFill>
          <p:spPr>
            <a:xfrm>
              <a:off x="0" y="4952880"/>
              <a:ext cx="4647960" cy="1904760"/>
            </a:xfrm>
            <a:prstGeom prst="rect">
              <a:avLst/>
            </a:prstGeom>
            <a:ln w="0">
              <a:noFill/>
            </a:ln>
          </p:spPr>
        </p:pic>
      </p:gr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8" name="PlaceHolder 1"/>
          <p:cNvSpPr>
            <a:spLocks noGrp="1"/>
          </p:cNvSpPr>
          <p:nvPr>
            <p:ph type="title"/>
          </p:nvPr>
        </p:nvSpPr>
        <p:spPr>
          <a:xfrm>
            <a:off x="1428840" y="214200"/>
            <a:ext cx="6429240" cy="642600"/>
          </a:xfrm>
          <a:prstGeom prst="rect">
            <a:avLst/>
          </a:prstGeom>
          <a:gradFill rotWithShape="0">
            <a:gsLst>
              <a:gs pos="0">
                <a:srgbClr val="005366"/>
              </a:gs>
              <a:gs pos="100000">
                <a:srgbClr val="0085a5"/>
              </a:gs>
            </a:gsLst>
            <a:lin ang="16200000"/>
          </a:gradFill>
          <a:ln w="0">
            <a:noFill/>
          </a:ln>
          <a:effectLst>
            <a:outerShdw dist="38160" dir="5400000" blurRad="63360" rotWithShape="0">
              <a:srgbClr val="000000">
                <a:alpha val="45000"/>
              </a:srgbClr>
            </a:outerShdw>
          </a:effectLst>
        </p:spPr>
        <p:txBody>
          <a:bodyPr lIns="90000" rIns="90000" tIns="45000" bIns="45000" anchor="ctr">
            <a:noAutofit/>
          </a:bodyPr>
          <a:p>
            <a:pPr algn="ctr">
              <a:lnSpc>
                <a:spcPct val="100000"/>
              </a:lnSpc>
              <a:buNone/>
            </a:pPr>
            <a:r>
              <a:rPr b="1" lang="en-US" sz="4000" spc="-1" strike="noStrike">
                <a:solidFill>
                  <a:srgbClr val="ffffff"/>
                </a:solidFill>
                <a:latin typeface="Lucida Sans Unicode"/>
              </a:rPr>
              <a:t>OUR HAPPY CUSTOMERS</a:t>
            </a:r>
            <a:endParaRPr b="0" lang="en-US" sz="4000" spc="-1" strike="noStrike">
              <a:solidFill>
                <a:srgbClr val="000000"/>
              </a:solidFill>
              <a:latin typeface="Lucida Sans Unicode"/>
            </a:endParaRPr>
          </a:p>
        </p:txBody>
      </p:sp>
      <p:sp>
        <p:nvSpPr>
          <p:cNvPr id="229" name="PlaceHolder 2"/>
          <p:cNvSpPr>
            <a:spLocks noGrp="1"/>
          </p:cNvSpPr>
          <p:nvPr>
            <p:ph type="sldNum" idx="14"/>
          </p:nvPr>
        </p:nvSpPr>
        <p:spPr>
          <a:xfrm>
            <a:off x="6481800" y="6356520"/>
            <a:ext cx="2133360" cy="364680"/>
          </a:xfrm>
          <a:prstGeom prst="rect">
            <a:avLst/>
          </a:prstGeom>
          <a:noFill/>
          <a:ln w="0">
            <a:noFill/>
          </a:ln>
        </p:spPr>
        <p:txBody>
          <a:bodyPr lIns="90000" rIns="90000" tIns="45000" bIns="45000" anchor="b">
            <a:noAutofit/>
          </a:bodyPr>
          <a:lstStyle>
            <a:lvl1pPr algn="r">
              <a:lnSpc>
                <a:spcPct val="100000"/>
              </a:lnSpc>
              <a:buNone/>
              <a:defRPr b="0" lang="en-IN" sz="1000" spc="-1" strike="noStrike">
                <a:solidFill>
                  <a:srgbClr val="000000"/>
                </a:solidFill>
                <a:latin typeface="Lucida Sans Unicode"/>
              </a:defRPr>
            </a:lvl1pPr>
          </a:lstStyle>
          <a:p>
            <a:pPr algn="r">
              <a:lnSpc>
                <a:spcPct val="100000"/>
              </a:lnSpc>
              <a:buNone/>
            </a:pPr>
            <a:fld id="{11105F8F-7C46-41D4-8531-0E50AF63A53B}" type="slidenum">
              <a:rPr b="0" lang="en-IN" sz="1000" spc="-1" strike="noStrike">
                <a:solidFill>
                  <a:srgbClr val="000000"/>
                </a:solidFill>
                <a:latin typeface="Lucida Sans Unicode"/>
              </a:rPr>
              <a:t>&lt;number&gt;</a:t>
            </a:fld>
            <a:endParaRPr b="0" lang="en-IN" sz="1000" spc="-1" strike="noStrike">
              <a:latin typeface="Times New Roman"/>
            </a:endParaRPr>
          </a:p>
        </p:txBody>
      </p:sp>
      <p:sp>
        <p:nvSpPr>
          <p:cNvPr id="230" name="Rounded Rectangle 19"/>
          <p:cNvSpPr/>
          <p:nvPr/>
        </p:nvSpPr>
        <p:spPr>
          <a:xfrm>
            <a:off x="609480" y="1523880"/>
            <a:ext cx="7924320" cy="4419360"/>
          </a:xfrm>
          <a:prstGeom prst="roundRect">
            <a:avLst>
              <a:gd name="adj" fmla="val 16667"/>
            </a:avLst>
          </a:prstGeom>
          <a:solidFill>
            <a:srgbClr val="ffffff"/>
          </a:solidFill>
          <a:ln>
            <a:solidFill>
              <a:srgbClr val="2da2bf"/>
            </a:solidFill>
            <a:round/>
          </a:ln>
        </p:spPr>
        <p:style>
          <a:lnRef idx="2">
            <a:schemeClr val="accent1"/>
          </a:lnRef>
          <a:fillRef idx="1">
            <a:schemeClr val="lt1"/>
          </a:fillRef>
          <a:effectRef idx="0">
            <a:schemeClr val="accent1"/>
          </a:effectRef>
          <a:fontRef idx="minor"/>
        </p:style>
        <p:txBody>
          <a:bodyPr lIns="90000" rIns="90000" tIns="45000" bIns="45000" anchor="t">
            <a:noAutofit/>
          </a:bodyPr>
          <a:p>
            <a:pPr>
              <a:lnSpc>
                <a:spcPct val="200000"/>
              </a:lnSpc>
              <a:buNone/>
            </a:pPr>
            <a:r>
              <a:rPr b="1" lang="en-US" sz="1800" spc="-1" strike="noStrike">
                <a:solidFill>
                  <a:srgbClr val="000000"/>
                </a:solidFill>
                <a:latin typeface="Lucida Sans Unicode"/>
              </a:rPr>
              <a:t>(1) TRINETRA PETROLEUM PVT. LTD. BHUVNESHWAR (ODISHA)</a:t>
            </a:r>
            <a:endParaRPr b="0" lang="en-IN" sz="1800" spc="-1" strike="noStrike">
              <a:latin typeface="Arial"/>
            </a:endParaRPr>
          </a:p>
          <a:p>
            <a:pPr>
              <a:lnSpc>
                <a:spcPct val="200000"/>
              </a:lnSpc>
              <a:buNone/>
            </a:pPr>
            <a:r>
              <a:rPr b="1" lang="en-US" sz="1800" spc="-1" strike="noStrike">
                <a:solidFill>
                  <a:srgbClr val="000000"/>
                </a:solidFill>
                <a:latin typeface="Lucida Sans Unicode"/>
              </a:rPr>
              <a:t>(2) GOAL GAS PVT. LTD. NAWADA (BIHAR)</a:t>
            </a:r>
            <a:endParaRPr b="0" lang="en-IN" sz="1800" spc="-1" strike="noStrike">
              <a:latin typeface="Arial"/>
            </a:endParaRPr>
          </a:p>
          <a:p>
            <a:pPr>
              <a:lnSpc>
                <a:spcPct val="200000"/>
              </a:lnSpc>
              <a:buNone/>
            </a:pPr>
            <a:r>
              <a:rPr b="1" lang="en-US" sz="1800" spc="-1" strike="noStrike">
                <a:solidFill>
                  <a:srgbClr val="000000"/>
                </a:solidFill>
                <a:latin typeface="Lucida Sans Unicode"/>
              </a:rPr>
              <a:t>(3) PETRO GAS ENERGY INDIA LTD. LUCKNOW (UTTAR PARDESH)</a:t>
            </a:r>
            <a:endParaRPr b="0" lang="en-IN" sz="1800" spc="-1" strike="noStrike">
              <a:latin typeface="Arial"/>
            </a:endParaRPr>
          </a:p>
          <a:p>
            <a:pPr>
              <a:lnSpc>
                <a:spcPct val="200000"/>
              </a:lnSpc>
              <a:buNone/>
            </a:pPr>
            <a:r>
              <a:rPr b="1" lang="en-US" sz="1800" spc="-1" strike="noStrike">
                <a:solidFill>
                  <a:srgbClr val="000000"/>
                </a:solidFill>
                <a:latin typeface="Lucida Sans Unicode"/>
              </a:rPr>
              <a:t>(4) INDO BRIGHT PETROLEUM PVT. LTD. KARNAL (HARYANA)</a:t>
            </a:r>
            <a:endParaRPr b="0" lang="en-IN" sz="1800" spc="-1" strike="noStrike">
              <a:latin typeface="Arial"/>
            </a:endParaRPr>
          </a:p>
          <a:p>
            <a:pPr>
              <a:lnSpc>
                <a:spcPct val="200000"/>
              </a:lnSpc>
              <a:buNone/>
            </a:pPr>
            <a:r>
              <a:rPr b="1" lang="en-US" sz="1800" spc="-1" strike="noStrike">
                <a:solidFill>
                  <a:srgbClr val="000000"/>
                </a:solidFill>
                <a:latin typeface="Lucida Sans Unicode"/>
              </a:rPr>
              <a:t>(5) TRINETY ENGI-TECH RAJKOT (GUJRAT)</a:t>
            </a:r>
            <a:endParaRPr b="0" lang="en-IN" sz="1800" spc="-1" strike="noStrike">
              <a:latin typeface="Arial"/>
            </a:endParaRPr>
          </a:p>
          <a:p>
            <a:pPr>
              <a:lnSpc>
                <a:spcPct val="200000"/>
              </a:lnSpc>
              <a:buNone/>
            </a:pPr>
            <a:r>
              <a:rPr b="1" lang="en-US" sz="1800" spc="-1" strike="noStrike">
                <a:solidFill>
                  <a:srgbClr val="000000"/>
                </a:solidFill>
                <a:latin typeface="Lucida Sans Unicode"/>
              </a:rPr>
              <a:t>(6) BANSIWAL INDANE UDAIPUR (RAJASTHAN)</a:t>
            </a:r>
            <a:endParaRPr b="0" lang="en-IN" sz="1800" spc="-1" strike="noStrike">
              <a:latin typeface="Arial"/>
            </a:endParaRPr>
          </a:p>
          <a:p>
            <a:pPr>
              <a:lnSpc>
                <a:spcPct val="200000"/>
              </a:lnSpc>
              <a:buNone/>
            </a:pPr>
            <a:endParaRPr b="0" lang="en-IN" sz="1800" spc="-1" strike="noStrike">
              <a:latin typeface="Arial"/>
            </a:endParaRPr>
          </a:p>
        </p:txBody>
      </p:sp>
    </p:spTree>
  </p:cSld>
  <mc:AlternateContent>
    <mc:Choice Requires="p14">
      <p:transition spd="slow" p14:dur="2000"/>
    </mc:Choice>
    <mc:Fallback>
      <p:transition spd="slow"/>
    </mc:Fallback>
  </mc:AlternateContent>
  <p:timing>
    <p:tnLst>
      <p:par>
        <p:cTn id="79" dur="indefinite" restart="never" nodeType="tmRoot">
          <p:childTnLst>
            <p:seq>
              <p:cTn id="80" dur="indefinite" nodeType="mainSeq">
                <p:childTnLst>
                  <p:par>
                    <p:cTn id="81" fill="hold">
                      <p:stCondLst>
                        <p:cond delay="indefinite"/>
                      </p:stCondLst>
                      <p:childTnLst>
                        <p:par>
                          <p:cTn id="82" fill="hold">
                            <p:stCondLst>
                              <p:cond delay="0"/>
                            </p:stCondLst>
                            <p:childTnLst>
                              <p:par>
                                <p:cTn id="83" nodeType="clickEffect" fill="hold" presetClass="entr" presetID="4" presetSubtype="16">
                                  <p:stCondLst>
                                    <p:cond delay="0"/>
                                  </p:stCondLst>
                                  <p:childTnLst>
                                    <p:set>
                                      <p:cBhvr>
                                        <p:cTn id="84" dur="1" fill="hold">
                                          <p:stCondLst>
                                            <p:cond delay="0"/>
                                          </p:stCondLst>
                                        </p:cTn>
                                        <p:tgtEl>
                                          <p:spTgt spid="228"/>
                                        </p:tgtEl>
                                        <p:attrNameLst>
                                          <p:attrName>style.visibility</p:attrName>
                                        </p:attrNameLst>
                                      </p:cBhvr>
                                      <p:to>
                                        <p:strVal val="visible"/>
                                      </p:to>
                                    </p:set>
                                    <p:animEffect filter="box(in)" transition="in">
                                      <p:cBhvr additive="repl">
                                        <p:cTn id="85" dur="500"/>
                                        <p:tgtEl>
                                          <p:spTgt spid="228"/>
                                        </p:tgtEl>
                                      </p:cBhvr>
                                    </p:animEffect>
                                  </p:childTnLst>
                                </p:cTn>
                              </p:par>
                              <p:par>
                                <p:cTn id="86" nodeType="withEffect" fill="hold" presetClass="entr" presetID="4" presetSubtype="16">
                                  <p:stCondLst>
                                    <p:cond delay="0"/>
                                  </p:stCondLst>
                                  <p:childTnLst>
                                    <p:set>
                                      <p:cBhvr>
                                        <p:cTn id="87" dur="1" fill="hold">
                                          <p:stCondLst>
                                            <p:cond delay="0"/>
                                          </p:stCondLst>
                                        </p:cTn>
                                        <p:tgtEl>
                                          <p:spTgt spid="230"/>
                                        </p:tgtEl>
                                        <p:attrNameLst>
                                          <p:attrName>style.visibility</p:attrName>
                                        </p:attrNameLst>
                                      </p:cBhvr>
                                      <p:to>
                                        <p:strVal val="visible"/>
                                      </p:to>
                                    </p:set>
                                    <p:animEffect filter="box(in)" transition="in">
                                      <p:cBhvr additive="repl">
                                        <p:cTn id="88" dur="500"/>
                                        <p:tgtEl>
                                          <p:spTgt spid="2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231" name="Group 10"/>
          <p:cNvGrpSpPr/>
          <p:nvPr/>
        </p:nvGrpSpPr>
        <p:grpSpPr>
          <a:xfrm>
            <a:off x="0" y="1676520"/>
            <a:ext cx="9143640" cy="5181120"/>
            <a:chOff x="0" y="1676520"/>
            <a:chExt cx="9143640" cy="5181120"/>
          </a:xfrm>
        </p:grpSpPr>
        <p:pic>
          <p:nvPicPr>
            <p:cNvPr id="232" name="Picture 2" descr="http://ibpgas.in/images/ourproduct.jpg"/>
            <p:cNvPicPr/>
            <p:nvPr/>
          </p:nvPicPr>
          <p:blipFill>
            <a:blip r:embed="rId1"/>
            <a:srcRect l="63334" t="6223" r="20000" b="0"/>
            <a:stretch/>
          </p:blipFill>
          <p:spPr>
            <a:xfrm>
              <a:off x="6019920" y="1676520"/>
              <a:ext cx="3123720" cy="2514240"/>
            </a:xfrm>
            <a:prstGeom prst="rect">
              <a:avLst/>
            </a:prstGeom>
            <a:ln w="0">
              <a:noFill/>
            </a:ln>
          </p:spPr>
        </p:pic>
        <p:pic>
          <p:nvPicPr>
            <p:cNvPr id="233" name="Picture 3" descr="1565171306_pic4.jpg"/>
            <p:cNvPicPr/>
            <p:nvPr/>
          </p:nvPicPr>
          <p:blipFill>
            <a:blip r:embed="rId2"/>
            <a:stretch/>
          </p:blipFill>
          <p:spPr>
            <a:xfrm>
              <a:off x="0" y="1676520"/>
              <a:ext cx="6019560" cy="2437920"/>
            </a:xfrm>
            <a:prstGeom prst="rect">
              <a:avLst/>
            </a:prstGeom>
            <a:ln w="0">
              <a:noFill/>
            </a:ln>
          </p:spPr>
        </p:pic>
        <p:pic>
          <p:nvPicPr>
            <p:cNvPr id="234" name="Picture 7" descr="ALDS_IBP1.jpg"/>
            <p:cNvPicPr/>
            <p:nvPr/>
          </p:nvPicPr>
          <p:blipFill>
            <a:blip r:embed="rId3"/>
            <a:stretch/>
          </p:blipFill>
          <p:spPr>
            <a:xfrm>
              <a:off x="0" y="4114800"/>
              <a:ext cx="9143640" cy="2742840"/>
            </a:xfrm>
            <a:prstGeom prst="rect">
              <a:avLst/>
            </a:prstGeom>
            <a:ln w="0">
              <a:noFill/>
            </a:ln>
          </p:spPr>
        </p:pic>
      </p:grpSp>
      <p:sp>
        <p:nvSpPr>
          <p:cNvPr id="235" name="PlaceHolder 1"/>
          <p:cNvSpPr>
            <a:spLocks noGrp="1"/>
          </p:cNvSpPr>
          <p:nvPr>
            <p:ph/>
          </p:nvPr>
        </p:nvSpPr>
        <p:spPr>
          <a:xfrm>
            <a:off x="0" y="1328040"/>
            <a:ext cx="9143640" cy="456840"/>
          </a:xfrm>
          <a:prstGeom prst="rect">
            <a:avLst/>
          </a:prstGeom>
          <a:noFill/>
          <a:ln w="0">
            <a:noFill/>
          </a:ln>
        </p:spPr>
        <p:txBody>
          <a:bodyPr lIns="90000" rIns="90000" tIns="45000" bIns="45000" anchor="t">
            <a:normAutofit fontScale="89000"/>
          </a:bodyPr>
          <a:p>
            <a:pPr marL="365760" indent="-255960" algn="ctr">
              <a:lnSpc>
                <a:spcPct val="100000"/>
              </a:lnSpc>
              <a:spcBef>
                <a:spcPts val="400"/>
              </a:spcBef>
              <a:buNone/>
              <a:tabLst>
                <a:tab algn="l" pos="0"/>
              </a:tabLst>
            </a:pPr>
            <a:r>
              <a:rPr b="0" lang="en-US" sz="2700" spc="-1" strike="noStrike">
                <a:solidFill>
                  <a:srgbClr val="000000"/>
                </a:solidFill>
                <a:latin typeface="Lucida Sans Unicode"/>
              </a:rPr>
              <a:t>IBP Gas also Launched ALDS in South and East.</a:t>
            </a:r>
            <a:endParaRPr b="0" lang="en-US" sz="2700" spc="-1" strike="noStrike">
              <a:solidFill>
                <a:srgbClr val="000000"/>
              </a:solidFill>
              <a:latin typeface="Lucida Sans Unicode"/>
            </a:endParaRPr>
          </a:p>
        </p:txBody>
      </p:sp>
      <p:sp>
        <p:nvSpPr>
          <p:cNvPr id="236" name="PlaceHolder 2"/>
          <p:cNvSpPr>
            <a:spLocks noGrp="1"/>
          </p:cNvSpPr>
          <p:nvPr>
            <p:ph type="title"/>
          </p:nvPr>
        </p:nvSpPr>
        <p:spPr>
          <a:xfrm>
            <a:off x="0" y="809280"/>
            <a:ext cx="9143640" cy="609120"/>
          </a:xfrm>
          <a:prstGeom prst="rect">
            <a:avLst/>
          </a:prstGeom>
          <a:noFill/>
          <a:ln w="0">
            <a:noFill/>
          </a:ln>
        </p:spPr>
        <p:txBody>
          <a:bodyPr lIns="90000" rIns="90000" tIns="45000" bIns="45000" anchor="ctr">
            <a:normAutofit/>
          </a:bodyPr>
          <a:p>
            <a:pPr algn="ctr">
              <a:lnSpc>
                <a:spcPct val="100000"/>
              </a:lnSpc>
              <a:buNone/>
            </a:pPr>
            <a:r>
              <a:rPr b="1" lang="en-US" sz="3200" spc="-1" strike="noStrike" u="sng">
                <a:solidFill>
                  <a:srgbClr val="464646"/>
                </a:solidFill>
                <a:uFillTx/>
                <a:latin typeface="Lucida Sans Unicode"/>
              </a:rPr>
              <a:t>Auto LPG Dispensing Station</a:t>
            </a:r>
            <a:endParaRPr b="0" lang="en-US" sz="3200" spc="-1" strike="noStrike">
              <a:solidFill>
                <a:srgbClr val="000000"/>
              </a:solidFill>
              <a:latin typeface="Lucida Sans Unicode"/>
            </a:endParaRPr>
          </a:p>
        </p:txBody>
      </p:sp>
      <p:grpSp>
        <p:nvGrpSpPr>
          <p:cNvPr id="237" name="Group 12"/>
          <p:cNvGrpSpPr/>
          <p:nvPr/>
        </p:nvGrpSpPr>
        <p:grpSpPr>
          <a:xfrm>
            <a:off x="0" y="0"/>
            <a:ext cx="9143640" cy="998640"/>
            <a:chOff x="0" y="0"/>
            <a:chExt cx="9143640" cy="998640"/>
          </a:xfrm>
        </p:grpSpPr>
        <p:pic>
          <p:nvPicPr>
            <p:cNvPr id="238" name="Picture 2" descr="https://ci3.googleusercontent.com/proxy/c7k3m2GtdPmGH91dGhhLVrKC95pPX4iBnYo9tpajjbUglVfnxxWfNZ9zc8MFwGM-KYLeg8cYU9RIRwPuxLWC_X_f8SKceQ4S6SoZCRxUha4ArydHdpqaJZOP_qdFLdRDqUb8-S7lR-uyw-b60SVdZryXNFvvbqrLYHiWR1Gjww7D-RrX8VfzKdiwr1_OSyRDjQqMFzgjaFA=s0-d-e1-ft#https://docs.google.com/uc?export=download&amp;id=0Bw2TbS_2WVcxZHBYbXdBai1CUVE&amp;revid=0Bw2TbS_2WVcxUnE0dkVndzhLR2dXK0R0c0dWSEpHSjJlbWg0PQ"/>
            <p:cNvPicPr/>
            <p:nvPr/>
          </p:nvPicPr>
          <p:blipFill>
            <a:blip r:embed="rId4"/>
            <a:srcRect l="27852" t="0" r="0" b="0"/>
            <a:stretch/>
          </p:blipFill>
          <p:spPr>
            <a:xfrm>
              <a:off x="6095880" y="152280"/>
              <a:ext cx="3047760" cy="783720"/>
            </a:xfrm>
            <a:prstGeom prst="rect">
              <a:avLst/>
            </a:prstGeom>
            <a:ln w="0">
              <a:noFill/>
            </a:ln>
          </p:spPr>
        </p:pic>
        <p:pic>
          <p:nvPicPr>
            <p:cNvPr id="239" name="Picture 9" descr="logo.png"/>
            <p:cNvPicPr/>
            <p:nvPr/>
          </p:nvPicPr>
          <p:blipFill>
            <a:blip r:embed="rId5"/>
            <a:stretch/>
          </p:blipFill>
          <p:spPr>
            <a:xfrm>
              <a:off x="0" y="0"/>
              <a:ext cx="1275840" cy="998640"/>
            </a:xfrm>
            <a:prstGeom prst="rect">
              <a:avLst/>
            </a:prstGeom>
            <a:ln w="0">
              <a:noFill/>
            </a:ln>
          </p:spPr>
        </p:pic>
      </p:gr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40" name="Picture 11" descr="779f8c48-d5bc-4ba6-8d03-23b5ce6c0264.jpg"/>
          <p:cNvPicPr/>
          <p:nvPr/>
        </p:nvPicPr>
        <p:blipFill>
          <a:blip r:embed="rId1"/>
          <a:srcRect l="17281" t="10000" r="18854" b="21108"/>
          <a:stretch/>
        </p:blipFill>
        <p:spPr>
          <a:xfrm>
            <a:off x="3809880" y="0"/>
            <a:ext cx="1066320" cy="1612800"/>
          </a:xfrm>
          <a:prstGeom prst="rect">
            <a:avLst/>
          </a:prstGeom>
          <a:ln w="0">
            <a:noFill/>
          </a:ln>
        </p:spPr>
      </p:pic>
      <p:grpSp>
        <p:nvGrpSpPr>
          <p:cNvPr id="241" name="Group 14"/>
          <p:cNvGrpSpPr/>
          <p:nvPr/>
        </p:nvGrpSpPr>
        <p:grpSpPr>
          <a:xfrm>
            <a:off x="-14400" y="1523880"/>
            <a:ext cx="9176400" cy="5348160"/>
            <a:chOff x="-14400" y="1523880"/>
            <a:chExt cx="9176400" cy="5348160"/>
          </a:xfrm>
        </p:grpSpPr>
        <p:pic>
          <p:nvPicPr>
            <p:cNvPr id="242" name="Picture 2" descr="http://ibpgas.in/images/ourproduct.jpg"/>
            <p:cNvPicPr/>
            <p:nvPr/>
          </p:nvPicPr>
          <p:blipFill>
            <a:blip r:embed="rId2"/>
            <a:stretch/>
          </p:blipFill>
          <p:spPr>
            <a:xfrm>
              <a:off x="0" y="1523880"/>
              <a:ext cx="9143640" cy="1226160"/>
            </a:xfrm>
            <a:prstGeom prst="rect">
              <a:avLst/>
            </a:prstGeom>
            <a:ln w="0">
              <a:noFill/>
            </a:ln>
          </p:spPr>
        </p:pic>
        <p:pic>
          <p:nvPicPr>
            <p:cNvPr id="243" name="Picture 2" descr="http://ibpgas.in/slide_images/pic2.jpg"/>
            <p:cNvPicPr/>
            <p:nvPr/>
          </p:nvPicPr>
          <p:blipFill>
            <a:blip r:embed="rId3"/>
            <a:stretch/>
          </p:blipFill>
          <p:spPr>
            <a:xfrm>
              <a:off x="-14400" y="2743200"/>
              <a:ext cx="4647240" cy="1447560"/>
            </a:xfrm>
            <a:prstGeom prst="rect">
              <a:avLst/>
            </a:prstGeom>
            <a:ln w="0">
              <a:noFill/>
            </a:ln>
          </p:spPr>
        </p:pic>
        <p:pic>
          <p:nvPicPr>
            <p:cNvPr id="244" name="Picture 4" descr="http://ibpgas.in/slide_images/pic3.jpg"/>
            <p:cNvPicPr/>
            <p:nvPr/>
          </p:nvPicPr>
          <p:blipFill>
            <a:blip r:embed="rId4"/>
            <a:stretch/>
          </p:blipFill>
          <p:spPr>
            <a:xfrm>
              <a:off x="4622760" y="2739600"/>
              <a:ext cx="4520880" cy="1451160"/>
            </a:xfrm>
            <a:prstGeom prst="rect">
              <a:avLst/>
            </a:prstGeom>
            <a:ln w="0">
              <a:noFill/>
            </a:ln>
          </p:spPr>
        </p:pic>
        <p:pic>
          <p:nvPicPr>
            <p:cNvPr id="245" name="Picture 6" descr="http://ibpgas.in/slide_images/pic1.jpg"/>
            <p:cNvPicPr/>
            <p:nvPr/>
          </p:nvPicPr>
          <p:blipFill>
            <a:blip r:embed="rId5"/>
            <a:stretch/>
          </p:blipFill>
          <p:spPr>
            <a:xfrm>
              <a:off x="0" y="5664240"/>
              <a:ext cx="4647960" cy="1207800"/>
            </a:xfrm>
            <a:prstGeom prst="rect">
              <a:avLst/>
            </a:prstGeom>
            <a:ln w="0">
              <a:noFill/>
            </a:ln>
          </p:spPr>
        </p:pic>
        <p:pic>
          <p:nvPicPr>
            <p:cNvPr id="246" name="Picture 8" descr="http://ibpgas.in/slide_images/pic4.jpg"/>
            <p:cNvPicPr/>
            <p:nvPr/>
          </p:nvPicPr>
          <p:blipFill>
            <a:blip r:embed="rId6"/>
            <a:stretch/>
          </p:blipFill>
          <p:spPr>
            <a:xfrm>
              <a:off x="4651920" y="4205520"/>
              <a:ext cx="4510080" cy="1432800"/>
            </a:xfrm>
            <a:prstGeom prst="rect">
              <a:avLst/>
            </a:prstGeom>
            <a:ln w="0">
              <a:noFill/>
            </a:ln>
          </p:spPr>
        </p:pic>
        <p:pic>
          <p:nvPicPr>
            <p:cNvPr id="247" name="Picture 10" descr="http://ibpgas.in/slide_images/pic5.jpg"/>
            <p:cNvPicPr/>
            <p:nvPr/>
          </p:nvPicPr>
          <p:blipFill>
            <a:blip r:embed="rId7"/>
            <a:stretch/>
          </p:blipFill>
          <p:spPr>
            <a:xfrm>
              <a:off x="0" y="4191120"/>
              <a:ext cx="4647960" cy="1467360"/>
            </a:xfrm>
            <a:prstGeom prst="rect">
              <a:avLst/>
            </a:prstGeom>
            <a:ln w="0">
              <a:noFill/>
            </a:ln>
          </p:spPr>
        </p:pic>
        <p:pic>
          <p:nvPicPr>
            <p:cNvPr id="248" name="Picture 12" descr="http://ibpgas.in/images/services4.jpg"/>
            <p:cNvPicPr/>
            <p:nvPr/>
          </p:nvPicPr>
          <p:blipFill>
            <a:blip r:embed="rId8"/>
            <a:stretch/>
          </p:blipFill>
          <p:spPr>
            <a:xfrm>
              <a:off x="4648320" y="5638680"/>
              <a:ext cx="4495320" cy="1218960"/>
            </a:xfrm>
            <a:prstGeom prst="rect">
              <a:avLst/>
            </a:prstGeom>
            <a:ln w="0">
              <a:noFill/>
            </a:ln>
          </p:spPr>
        </p:pic>
        <p:sp>
          <p:nvSpPr>
            <p:cNvPr id="249" name="5-Point Star 9"/>
            <p:cNvSpPr/>
            <p:nvPr/>
          </p:nvSpPr>
          <p:spPr>
            <a:xfrm>
              <a:off x="3955320" y="3733920"/>
              <a:ext cx="1392840" cy="1244880"/>
            </a:xfrm>
            <a:prstGeom prst="star5">
              <a:avLst>
                <a:gd name="adj" fmla="val 19098"/>
                <a:gd name="hf" fmla="val 105146"/>
                <a:gd name="vf" fmla="val 110557"/>
              </a:avLst>
            </a:prstGeom>
            <a:solidFill>
              <a:srgbClr val="7030a0"/>
            </a:solidFill>
            <a:ln w="0">
              <a:solidFill>
                <a:srgbClr val="7030a0"/>
              </a:solidFill>
            </a:ln>
            <a:effectLst>
              <a:innerShdw blurRad="63500" dir="18900000" dist="50800">
                <a:srgbClr val="000000">
                  <a:alpha val="50000"/>
                </a:srgbClr>
              </a:innerShdw>
            </a:effectLst>
            <a:scene3d>
              <a:camera fov="0" prst="orthographicFront">
                <a:rot lat="0" lon="0" rev="0"/>
              </a:camera>
              <a:lightRig dir="t" rig="glow">
                <a:rot lat="0" lon="0" rev="6360000"/>
              </a:lightRig>
            </a:scene3d>
            <a:sp3d contourW="1000" prstMaterial="flat">
              <a:bevelT prst="angle" w="95250" h="101600"/>
              <a:contourClr>
                <a:schemeClr val="accent3"/>
              </a:contourClr>
            </a:sp3d>
          </p:spPr>
          <p:style>
            <a:lnRef idx="0">
              <a:schemeClr val="accent3"/>
            </a:lnRef>
            <a:fillRef idx="3">
              <a:schemeClr val="accent3"/>
            </a:fillRef>
            <a:effectRef idx="3">
              <a:schemeClr val="accent3"/>
            </a:effectRef>
            <a:fontRef idx="minor"/>
          </p:style>
          <p:txBody>
            <a:bodyPr lIns="90000" rIns="90000" tIns="45000" bIns="45000" anchor="ctr">
              <a:noAutofit/>
              <a:scene3d>
                <a:camera prst="orthographicFront"/>
                <a:lightRig dir="tl" rig="flat">
                  <a:rot lat="0" lon="0" rev="6600000"/>
                </a:lightRig>
              </a:scene3d>
              <a:sp3d extrusionH="25400" contourW="8890">
                <a:bevelT w="38100" h="31750"/>
                <a:contourClr>
                  <a:schemeClr val="accent2"/>
                </a:contourClr>
              </a:sp3d>
            </a:bodyPr>
            <a:p>
              <a:pPr algn="ctr">
                <a:lnSpc>
                  <a:spcPct val="100000"/>
                </a:lnSpc>
                <a:buNone/>
              </a:pPr>
              <a:r>
                <a:rPr b="1" lang="en-US" sz="5400" spc="-1" strike="noStrike">
                  <a:solidFill>
                    <a:srgbClr val="ffffff"/>
                  </a:solidFill>
                  <a:latin typeface="comic"/>
                </a:rPr>
                <a:t>2</a:t>
              </a:r>
              <a:endParaRPr b="0" lang="en-IN" sz="5400" spc="-1" strike="noStrike">
                <a:latin typeface="Arial"/>
              </a:endParaRPr>
            </a:p>
          </p:txBody>
        </p:sp>
      </p:grpSp>
      <p:sp>
        <p:nvSpPr>
          <p:cNvPr id="250" name="PlaceHolder 1"/>
          <p:cNvSpPr>
            <a:spLocks noGrp="1"/>
          </p:cNvSpPr>
          <p:nvPr>
            <p:ph type="title"/>
          </p:nvPr>
        </p:nvSpPr>
        <p:spPr>
          <a:xfrm>
            <a:off x="2133720" y="925200"/>
            <a:ext cx="4876560" cy="655200"/>
          </a:xfrm>
          <a:prstGeom prst="rect">
            <a:avLst/>
          </a:prstGeom>
          <a:noFill/>
          <a:ln w="0">
            <a:noFill/>
          </a:ln>
        </p:spPr>
        <p:txBody>
          <a:bodyPr lIns="90000" rIns="90000" tIns="45000" bIns="45000" anchor="ctr">
            <a:noAutofit/>
          </a:bodyPr>
          <a:p>
            <a:pPr algn="ctr">
              <a:lnSpc>
                <a:spcPct val="100000"/>
              </a:lnSpc>
              <a:buNone/>
            </a:pPr>
            <a:r>
              <a:rPr b="1" lang="en-US" sz="4800" spc="-1" strike="noStrike" u="sng">
                <a:solidFill>
                  <a:srgbClr val="ff0000"/>
                </a:solidFill>
                <a:uFillTx/>
                <a:latin typeface="Lucida Sans Unicode"/>
              </a:rPr>
              <a:t>IBP PRODUCTS</a:t>
            </a:r>
            <a:endParaRPr b="0" lang="en-US" sz="4800" spc="-1" strike="noStrike">
              <a:solidFill>
                <a:srgbClr val="000000"/>
              </a:solidFill>
              <a:latin typeface="Lucida Sans Unicode"/>
            </a:endParaRPr>
          </a:p>
        </p:txBody>
      </p:sp>
      <p:grpSp>
        <p:nvGrpSpPr>
          <p:cNvPr id="251" name="Group 15"/>
          <p:cNvGrpSpPr/>
          <p:nvPr/>
        </p:nvGrpSpPr>
        <p:grpSpPr>
          <a:xfrm>
            <a:off x="0" y="0"/>
            <a:ext cx="9143640" cy="998640"/>
            <a:chOff x="0" y="0"/>
            <a:chExt cx="9143640" cy="998640"/>
          </a:xfrm>
        </p:grpSpPr>
        <p:pic>
          <p:nvPicPr>
            <p:cNvPr id="252" name="Picture 2" descr="https://ci3.googleusercontent.com/proxy/c7k3m2GtdPmGH91dGhhLVrKC95pPX4iBnYo9tpajjbUglVfnxxWfNZ9zc8MFwGM-KYLeg8cYU9RIRwPuxLWC_X_f8SKceQ4S6SoZCRxUha4ArydHdpqaJZOP_qdFLdRDqUb8-S7lR-uyw-b60SVdZryXNFvvbqrLYHiWR1Gjww7D-RrX8VfzKdiwr1_OSyRDjQqMFzgjaFA=s0-d-e1-ft#https://docs.google.com/uc?export=download&amp;id=0Bw2TbS_2WVcxZHBYbXdBai1CUVE&amp;revid=0Bw2TbS_2WVcxUnE0dkVndzhLR2dXK0R0c0dWSEpHSjJlbWg0PQ"/>
            <p:cNvPicPr/>
            <p:nvPr/>
          </p:nvPicPr>
          <p:blipFill>
            <a:blip r:embed="rId9"/>
            <a:srcRect l="27852" t="0" r="0" b="0"/>
            <a:stretch/>
          </p:blipFill>
          <p:spPr>
            <a:xfrm>
              <a:off x="6095880" y="152280"/>
              <a:ext cx="3047760" cy="783720"/>
            </a:xfrm>
            <a:prstGeom prst="rect">
              <a:avLst/>
            </a:prstGeom>
            <a:ln w="0">
              <a:noFill/>
            </a:ln>
          </p:spPr>
        </p:pic>
        <p:pic>
          <p:nvPicPr>
            <p:cNvPr id="253" name="Picture 13" descr="logo.png"/>
            <p:cNvPicPr/>
            <p:nvPr/>
          </p:nvPicPr>
          <p:blipFill>
            <a:blip r:embed="rId10"/>
            <a:stretch/>
          </p:blipFill>
          <p:spPr>
            <a:xfrm>
              <a:off x="0" y="0"/>
              <a:ext cx="1275840" cy="998640"/>
            </a:xfrm>
            <a:prstGeom prst="rect">
              <a:avLst/>
            </a:prstGeom>
            <a:ln w="0">
              <a:noFill/>
            </a:ln>
          </p:spPr>
        </p:pic>
      </p:gr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4" name="PlaceHolder 1"/>
          <p:cNvSpPr>
            <a:spLocks noGrp="1"/>
          </p:cNvSpPr>
          <p:nvPr>
            <p:ph type="title"/>
          </p:nvPr>
        </p:nvSpPr>
        <p:spPr>
          <a:xfrm>
            <a:off x="0" y="914400"/>
            <a:ext cx="9143640" cy="655200"/>
          </a:xfrm>
          <a:prstGeom prst="rect">
            <a:avLst/>
          </a:prstGeom>
          <a:noFill/>
          <a:ln w="0">
            <a:noFill/>
          </a:ln>
        </p:spPr>
        <p:txBody>
          <a:bodyPr lIns="90000" rIns="90000" tIns="45000" bIns="45000" anchor="ctr">
            <a:noAutofit/>
          </a:bodyPr>
          <a:p>
            <a:pPr algn="ctr">
              <a:lnSpc>
                <a:spcPct val="100000"/>
              </a:lnSpc>
              <a:buNone/>
            </a:pPr>
            <a:r>
              <a:rPr b="1" lang="en-US" sz="2000" spc="-1" strike="noStrike">
                <a:solidFill>
                  <a:srgbClr val="ff0000"/>
                </a:solidFill>
                <a:latin typeface="Lucida Sans Unicode"/>
              </a:rPr>
              <a:t>RATINGS CERTIFICATES OF LPG &amp; AUTO LPG</a:t>
            </a:r>
            <a:endParaRPr b="0" lang="en-US" sz="2000" spc="-1" strike="noStrike">
              <a:solidFill>
                <a:srgbClr val="000000"/>
              </a:solidFill>
              <a:latin typeface="Lucida Sans Unicode"/>
            </a:endParaRPr>
          </a:p>
        </p:txBody>
      </p:sp>
      <p:grpSp>
        <p:nvGrpSpPr>
          <p:cNvPr id="255" name="Group 11"/>
          <p:cNvGrpSpPr/>
          <p:nvPr/>
        </p:nvGrpSpPr>
        <p:grpSpPr>
          <a:xfrm>
            <a:off x="0" y="0"/>
            <a:ext cx="9143640" cy="998640"/>
            <a:chOff x="0" y="0"/>
            <a:chExt cx="9143640" cy="998640"/>
          </a:xfrm>
        </p:grpSpPr>
        <p:pic>
          <p:nvPicPr>
            <p:cNvPr id="256" name="Picture 2" descr="https://ci3.googleusercontent.com/proxy/c7k3m2GtdPmGH91dGhhLVrKC95pPX4iBnYo9tpajjbUglVfnxxWfNZ9zc8MFwGM-KYLeg8cYU9RIRwPuxLWC_X_f8SKceQ4S6SoZCRxUha4ArydHdpqaJZOP_qdFLdRDqUb8-S7lR-uyw-b60SVdZryXNFvvbqrLYHiWR1Gjww7D-RrX8VfzKdiwr1_OSyRDjQqMFzgjaFA=s0-d-e1-ft#https://docs.google.com/uc?export=download&amp;id=0Bw2TbS_2WVcxZHBYbXdBai1CUVE&amp;revid=0Bw2TbS_2WVcxUnE0dkVndzhLR2dXK0R0c0dWSEpHSjJlbWg0PQ"/>
            <p:cNvPicPr/>
            <p:nvPr/>
          </p:nvPicPr>
          <p:blipFill>
            <a:blip r:embed="rId1"/>
            <a:srcRect l="27852" t="0" r="0" b="0"/>
            <a:stretch/>
          </p:blipFill>
          <p:spPr>
            <a:xfrm>
              <a:off x="6095880" y="152280"/>
              <a:ext cx="3047760" cy="783720"/>
            </a:xfrm>
            <a:prstGeom prst="rect">
              <a:avLst/>
            </a:prstGeom>
            <a:ln w="0">
              <a:noFill/>
            </a:ln>
          </p:spPr>
        </p:pic>
        <p:pic>
          <p:nvPicPr>
            <p:cNvPr id="257" name="Picture 8" descr="logo.png"/>
            <p:cNvPicPr/>
            <p:nvPr/>
          </p:nvPicPr>
          <p:blipFill>
            <a:blip r:embed="rId2"/>
            <a:stretch/>
          </p:blipFill>
          <p:spPr>
            <a:xfrm>
              <a:off x="0" y="0"/>
              <a:ext cx="1275840" cy="998640"/>
            </a:xfrm>
            <a:prstGeom prst="rect">
              <a:avLst/>
            </a:prstGeom>
            <a:ln w="0">
              <a:noFill/>
            </a:ln>
          </p:spPr>
        </p:pic>
      </p:grpSp>
      <p:grpSp>
        <p:nvGrpSpPr>
          <p:cNvPr id="258" name="Group 10"/>
          <p:cNvGrpSpPr/>
          <p:nvPr/>
        </p:nvGrpSpPr>
        <p:grpSpPr>
          <a:xfrm>
            <a:off x="76320" y="1451520"/>
            <a:ext cx="8962200" cy="5330160"/>
            <a:chOff x="76320" y="1451520"/>
            <a:chExt cx="8962200" cy="5330160"/>
          </a:xfrm>
        </p:grpSpPr>
        <p:pic>
          <p:nvPicPr>
            <p:cNvPr id="259" name="Picture 2" descr=""/>
            <p:cNvPicPr/>
            <p:nvPr/>
          </p:nvPicPr>
          <p:blipFill>
            <a:blip r:embed="rId3"/>
            <a:stretch/>
          </p:blipFill>
          <p:spPr>
            <a:xfrm>
              <a:off x="76320" y="1451520"/>
              <a:ext cx="4419360" cy="5330160"/>
            </a:xfrm>
            <a:prstGeom prst="rect">
              <a:avLst/>
            </a:prstGeom>
            <a:ln cap="sq" w="88900">
              <a:solidFill>
                <a:srgbClr val="00b050"/>
              </a:solidFill>
              <a:miter/>
            </a:ln>
            <a:effectLst>
              <a:innerShdw blurRad="76200">
                <a:srgbClr val="000000"/>
              </a:innerShdw>
            </a:effectLst>
          </p:spPr>
        </p:pic>
        <p:pic>
          <p:nvPicPr>
            <p:cNvPr id="260" name="Picture 3" descr=""/>
            <p:cNvPicPr/>
            <p:nvPr/>
          </p:nvPicPr>
          <p:blipFill>
            <a:blip r:embed="rId4"/>
            <a:stretch/>
          </p:blipFill>
          <p:spPr>
            <a:xfrm>
              <a:off x="4695480" y="1462320"/>
              <a:ext cx="4343040" cy="5300640"/>
            </a:xfrm>
            <a:prstGeom prst="rect">
              <a:avLst/>
            </a:prstGeom>
            <a:ln cap="sq" w="88900">
              <a:solidFill>
                <a:srgbClr val="00b050"/>
              </a:solidFill>
              <a:miter/>
            </a:ln>
            <a:effectLst>
              <a:innerShdw blurRad="76200">
                <a:srgbClr val="000000"/>
              </a:innerShdw>
            </a:effectLst>
          </p:spPr>
        </p:pic>
        <p:sp>
          <p:nvSpPr>
            <p:cNvPr id="261" name="5-Point Star 9"/>
            <p:cNvSpPr/>
            <p:nvPr/>
          </p:nvSpPr>
          <p:spPr>
            <a:xfrm>
              <a:off x="3911760" y="3733920"/>
              <a:ext cx="1392840" cy="1244880"/>
            </a:xfrm>
            <a:prstGeom prst="star5">
              <a:avLst>
                <a:gd name="adj" fmla="val 19098"/>
                <a:gd name="hf" fmla="val 105146"/>
                <a:gd name="vf" fmla="val 110557"/>
              </a:avLst>
            </a:prstGeom>
            <a:solidFill>
              <a:srgbClr val="7030a0"/>
            </a:solidFill>
            <a:ln w="0">
              <a:solidFill>
                <a:srgbClr val="7030a0"/>
              </a:solidFill>
            </a:ln>
            <a:effectLst>
              <a:innerShdw blurRad="63500" dir="18900000" dist="50800">
                <a:srgbClr val="000000">
                  <a:alpha val="50000"/>
                </a:srgbClr>
              </a:innerShdw>
            </a:effectLst>
            <a:scene3d>
              <a:camera fov="0" prst="orthographicFront">
                <a:rot lat="0" lon="0" rev="0"/>
              </a:camera>
              <a:lightRig dir="t" rig="glow">
                <a:rot lat="0" lon="0" rev="6360000"/>
              </a:lightRig>
            </a:scene3d>
            <a:sp3d contourW="1000" prstMaterial="flat">
              <a:bevelT prst="angle" w="95250" h="101600"/>
              <a:contourClr>
                <a:schemeClr val="accent3"/>
              </a:contourClr>
            </a:sp3d>
          </p:spPr>
          <p:style>
            <a:lnRef idx="0">
              <a:schemeClr val="accent3"/>
            </a:lnRef>
            <a:fillRef idx="3">
              <a:schemeClr val="accent3"/>
            </a:fillRef>
            <a:effectRef idx="3">
              <a:schemeClr val="accent3"/>
            </a:effectRef>
            <a:fontRef idx="minor"/>
          </p:style>
          <p:txBody>
            <a:bodyPr lIns="90000" rIns="90000" tIns="45000" bIns="45000" anchor="ctr">
              <a:noAutofit/>
              <a:scene3d>
                <a:camera prst="orthographicFront"/>
                <a:lightRig dir="tl" rig="flat">
                  <a:rot lat="0" lon="0" rev="6600000"/>
                </a:lightRig>
              </a:scene3d>
              <a:sp3d extrusionH="25400" contourW="8890">
                <a:bevelT w="38100" h="31750"/>
                <a:contourClr>
                  <a:schemeClr val="accent2"/>
                </a:contourClr>
              </a:sp3d>
            </a:bodyPr>
            <a:p>
              <a:pPr algn="ctr">
                <a:lnSpc>
                  <a:spcPct val="100000"/>
                </a:lnSpc>
                <a:buNone/>
              </a:pPr>
              <a:r>
                <a:rPr b="1" lang="en-US" sz="5400" spc="-1" strike="noStrike">
                  <a:solidFill>
                    <a:srgbClr val="ffffff"/>
                  </a:solidFill>
                  <a:latin typeface="comic"/>
                </a:rPr>
                <a:t>2</a:t>
              </a:r>
              <a:endParaRPr b="0" lang="en-IN" sz="5400" spc="-1" strike="noStrike">
                <a:latin typeface="Arial"/>
              </a:endParaRPr>
            </a:p>
          </p:txBody>
        </p:sp>
      </p:gr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2" name="PlaceHolder 1"/>
          <p:cNvSpPr>
            <a:spLocks noGrp="1"/>
          </p:cNvSpPr>
          <p:nvPr>
            <p:ph type="title"/>
          </p:nvPr>
        </p:nvSpPr>
        <p:spPr>
          <a:xfrm>
            <a:off x="152280" y="1552320"/>
            <a:ext cx="8762760" cy="1294920"/>
          </a:xfrm>
          <a:prstGeom prst="rect">
            <a:avLst/>
          </a:prstGeom>
          <a:noFill/>
          <a:ln w="0">
            <a:noFill/>
          </a:ln>
        </p:spPr>
        <p:txBody>
          <a:bodyPr lIns="90000" rIns="90000" tIns="45000" bIns="45000" anchor="b">
            <a:normAutofit/>
          </a:bodyPr>
          <a:p>
            <a:pPr algn="just">
              <a:lnSpc>
                <a:spcPct val="100000"/>
              </a:lnSpc>
              <a:buNone/>
            </a:pPr>
            <a:r>
              <a:rPr b="1" lang="en-US" sz="2400" spc="-1" strike="noStrike">
                <a:solidFill>
                  <a:srgbClr val="ff0000"/>
                </a:solidFill>
                <a:latin typeface="Aparajita"/>
              </a:rPr>
              <a:t>                    </a:t>
            </a:r>
            <a:r>
              <a:rPr b="1" lang="en-US" sz="2400" spc="-1" strike="noStrike">
                <a:solidFill>
                  <a:srgbClr val="ff0000"/>
                </a:solidFill>
                <a:latin typeface="Aparajita"/>
              </a:rPr>
              <a:t>founded in 2019 in INDIA by IBP group`s founder . To be provided water purification solutions to keep INDIA healthy .</a:t>
            </a:r>
            <a:endParaRPr b="0" lang="en-US" sz="2400" spc="-1" strike="noStrike">
              <a:solidFill>
                <a:srgbClr val="000000"/>
              </a:solidFill>
              <a:latin typeface="Lucida Sans Unicode"/>
            </a:endParaRPr>
          </a:p>
        </p:txBody>
      </p:sp>
      <p:sp>
        <p:nvSpPr>
          <p:cNvPr id="263" name="PlaceHolder 2"/>
          <p:cNvSpPr>
            <a:spLocks noGrp="1"/>
          </p:cNvSpPr>
          <p:nvPr>
            <p:ph type="subTitle"/>
          </p:nvPr>
        </p:nvSpPr>
        <p:spPr>
          <a:xfrm>
            <a:off x="685800" y="3611520"/>
            <a:ext cx="7772040" cy="1199520"/>
          </a:xfrm>
          <a:prstGeom prst="rect">
            <a:avLst/>
          </a:prstGeom>
          <a:noFill/>
          <a:ln w="0">
            <a:noFill/>
          </a:ln>
        </p:spPr>
        <p:txBody>
          <a:bodyPr lIns="45720" rIns="45720" tIns="45000" bIns="45000" anchor="t">
            <a:noAutofit/>
          </a:bodyPr>
          <a:p>
            <a:pPr algn="ctr">
              <a:buNone/>
            </a:pPr>
            <a:endParaRPr b="0" lang="en-IN" sz="3200" spc="-1" strike="noStrike">
              <a:latin typeface="Arial"/>
            </a:endParaRPr>
          </a:p>
        </p:txBody>
      </p:sp>
      <p:pic>
        <p:nvPicPr>
          <p:cNvPr id="264" name="Picture 5" descr="dc136aa7-c673-4fe6-be7d-77db05eb4cdf.jpg"/>
          <p:cNvPicPr/>
          <p:nvPr/>
        </p:nvPicPr>
        <p:blipFill>
          <a:blip r:embed="rId1"/>
          <a:stretch/>
        </p:blipFill>
        <p:spPr>
          <a:xfrm>
            <a:off x="0" y="2821320"/>
            <a:ext cx="9143640" cy="4036320"/>
          </a:xfrm>
          <a:prstGeom prst="rect">
            <a:avLst/>
          </a:prstGeom>
          <a:ln w="0">
            <a:noFill/>
          </a:ln>
        </p:spPr>
      </p:pic>
      <p:grpSp>
        <p:nvGrpSpPr>
          <p:cNvPr id="265" name="Group 10"/>
          <p:cNvGrpSpPr/>
          <p:nvPr/>
        </p:nvGrpSpPr>
        <p:grpSpPr>
          <a:xfrm>
            <a:off x="0" y="0"/>
            <a:ext cx="9143640" cy="998640"/>
            <a:chOff x="0" y="0"/>
            <a:chExt cx="9143640" cy="998640"/>
          </a:xfrm>
        </p:grpSpPr>
        <p:pic>
          <p:nvPicPr>
            <p:cNvPr id="266" name="Picture 2" descr="https://ci3.googleusercontent.com/proxy/c7k3m2GtdPmGH91dGhhLVrKC95pPX4iBnYo9tpajjbUglVfnxxWfNZ9zc8MFwGM-KYLeg8cYU9RIRwPuxLWC_X_f8SKceQ4S6SoZCRxUha4ArydHdpqaJZOP_qdFLdRDqUb8-S7lR-uyw-b60SVdZryXNFvvbqrLYHiWR1Gjww7D-RrX8VfzKdiwr1_OSyRDjQqMFzgjaFA=s0-d-e1-ft#https://docs.google.com/uc?export=download&amp;id=0Bw2TbS_2WVcxZHBYbXdBai1CUVE&amp;revid=0Bw2TbS_2WVcxUnE0dkVndzhLR2dXK0R0c0dWSEpHSjJlbWg0PQ"/>
            <p:cNvPicPr/>
            <p:nvPr/>
          </p:nvPicPr>
          <p:blipFill>
            <a:blip r:embed="rId2"/>
            <a:srcRect l="27852" t="0" r="0" b="0"/>
            <a:stretch/>
          </p:blipFill>
          <p:spPr>
            <a:xfrm>
              <a:off x="6095880" y="152280"/>
              <a:ext cx="3047760" cy="783720"/>
            </a:xfrm>
            <a:prstGeom prst="rect">
              <a:avLst/>
            </a:prstGeom>
            <a:ln w="0">
              <a:noFill/>
            </a:ln>
          </p:spPr>
        </p:pic>
        <p:pic>
          <p:nvPicPr>
            <p:cNvPr id="267" name="Picture 8" descr="logo.png"/>
            <p:cNvPicPr/>
            <p:nvPr/>
          </p:nvPicPr>
          <p:blipFill>
            <a:blip r:embed="rId3"/>
            <a:stretch/>
          </p:blipFill>
          <p:spPr>
            <a:xfrm>
              <a:off x="0" y="0"/>
              <a:ext cx="1275840" cy="998640"/>
            </a:xfrm>
            <a:prstGeom prst="rect">
              <a:avLst/>
            </a:prstGeom>
            <a:ln w="0">
              <a:noFill/>
            </a:ln>
          </p:spPr>
        </p:pic>
      </p:grpSp>
      <p:pic>
        <p:nvPicPr>
          <p:cNvPr id="268" name="Picture 9" descr="EVERWEY_LOGO.jpg"/>
          <p:cNvPicPr/>
          <p:nvPr/>
        </p:nvPicPr>
        <p:blipFill>
          <a:blip r:embed="rId4"/>
          <a:srcRect l="1667" t="5196" r="5001" b="5196"/>
          <a:stretch/>
        </p:blipFill>
        <p:spPr>
          <a:xfrm>
            <a:off x="1905120" y="533520"/>
            <a:ext cx="4243680" cy="1347840"/>
          </a:xfrm>
          <a:prstGeom prst="rect">
            <a:avLst/>
          </a:prstGeom>
          <a:ln w="0">
            <a:noFill/>
          </a:ln>
        </p:spPr>
      </p:pic>
      <p:pic>
        <p:nvPicPr>
          <p:cNvPr id="269" name="Picture 11" descr="EVERWEY_LOGO.jpg"/>
          <p:cNvPicPr/>
          <p:nvPr/>
        </p:nvPicPr>
        <p:blipFill>
          <a:blip r:embed="rId5"/>
          <a:srcRect l="21268" t="25462" r="8354" b="39088"/>
          <a:stretch/>
        </p:blipFill>
        <p:spPr>
          <a:xfrm>
            <a:off x="188280" y="1752480"/>
            <a:ext cx="1599840" cy="266400"/>
          </a:xfrm>
          <a:prstGeom prst="rect">
            <a:avLst/>
          </a:prstGeom>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0" name="PlaceHolder 1"/>
          <p:cNvSpPr>
            <a:spLocks noGrp="1"/>
          </p:cNvSpPr>
          <p:nvPr>
            <p:ph type="title"/>
          </p:nvPr>
        </p:nvSpPr>
        <p:spPr>
          <a:xfrm>
            <a:off x="1600200" y="609480"/>
            <a:ext cx="4266720" cy="685440"/>
          </a:xfrm>
          <a:prstGeom prst="rect">
            <a:avLst/>
          </a:prstGeom>
          <a:noFill/>
          <a:ln w="0">
            <a:noFill/>
          </a:ln>
        </p:spPr>
        <p:txBody>
          <a:bodyPr lIns="90000" rIns="90000" tIns="45000" bIns="45000" anchor="ctr">
            <a:normAutofit fontScale="90000"/>
          </a:bodyPr>
          <a:p>
            <a:pPr algn="ctr">
              <a:lnSpc>
                <a:spcPct val="100000"/>
              </a:lnSpc>
              <a:buNone/>
            </a:pPr>
            <a:r>
              <a:rPr b="1" lang="en-US" sz="2400" spc="-1" strike="noStrike" u="sng">
                <a:solidFill>
                  <a:srgbClr val="ff0000"/>
                </a:solidFill>
                <a:uFillTx/>
                <a:latin typeface="Lucida Sans Unicode"/>
              </a:rPr>
              <a:t>WALL PAINTING ADVERTISE</a:t>
            </a:r>
            <a:endParaRPr b="0" lang="en-US" sz="2400" spc="-1" strike="noStrike">
              <a:solidFill>
                <a:srgbClr val="000000"/>
              </a:solidFill>
              <a:latin typeface="Lucida Sans Unicode"/>
            </a:endParaRPr>
          </a:p>
        </p:txBody>
      </p:sp>
      <p:grpSp>
        <p:nvGrpSpPr>
          <p:cNvPr id="271" name="Group 11"/>
          <p:cNvGrpSpPr/>
          <p:nvPr/>
        </p:nvGrpSpPr>
        <p:grpSpPr>
          <a:xfrm>
            <a:off x="0" y="0"/>
            <a:ext cx="9143640" cy="998640"/>
            <a:chOff x="0" y="0"/>
            <a:chExt cx="9143640" cy="998640"/>
          </a:xfrm>
        </p:grpSpPr>
        <p:pic>
          <p:nvPicPr>
            <p:cNvPr id="272" name="Picture 2" descr="https://ci3.googleusercontent.com/proxy/c7k3m2GtdPmGH91dGhhLVrKC95pPX4iBnYo9tpajjbUglVfnxxWfNZ9zc8MFwGM-KYLeg8cYU9RIRwPuxLWC_X_f8SKceQ4S6SoZCRxUha4ArydHdpqaJZOP_qdFLdRDqUb8-S7lR-uyw-b60SVdZryXNFvvbqrLYHiWR1Gjww7D-RrX8VfzKdiwr1_OSyRDjQqMFzgjaFA=s0-d-e1-ft#https://docs.google.com/uc?export=download&amp;id=0Bw2TbS_2WVcxZHBYbXdBai1CUVE&amp;revid=0Bw2TbS_2WVcxUnE0dkVndzhLR2dXK0R0c0dWSEpHSjJlbWg0PQ"/>
            <p:cNvPicPr/>
            <p:nvPr/>
          </p:nvPicPr>
          <p:blipFill>
            <a:blip r:embed="rId1"/>
            <a:srcRect l="27852" t="0" r="0" b="0"/>
            <a:stretch/>
          </p:blipFill>
          <p:spPr>
            <a:xfrm>
              <a:off x="6095880" y="152280"/>
              <a:ext cx="3047760" cy="783720"/>
            </a:xfrm>
            <a:prstGeom prst="rect">
              <a:avLst/>
            </a:prstGeom>
            <a:ln w="0">
              <a:noFill/>
            </a:ln>
          </p:spPr>
        </p:pic>
        <p:pic>
          <p:nvPicPr>
            <p:cNvPr id="273" name="Picture 9" descr="logo.png"/>
            <p:cNvPicPr/>
            <p:nvPr/>
          </p:nvPicPr>
          <p:blipFill>
            <a:blip r:embed="rId2"/>
            <a:stretch/>
          </p:blipFill>
          <p:spPr>
            <a:xfrm>
              <a:off x="0" y="0"/>
              <a:ext cx="1275840" cy="998640"/>
            </a:xfrm>
            <a:prstGeom prst="rect">
              <a:avLst/>
            </a:prstGeom>
            <a:ln w="0">
              <a:noFill/>
            </a:ln>
          </p:spPr>
        </p:pic>
      </p:grpSp>
      <p:grpSp>
        <p:nvGrpSpPr>
          <p:cNvPr id="274" name="Group 10"/>
          <p:cNvGrpSpPr/>
          <p:nvPr/>
        </p:nvGrpSpPr>
        <p:grpSpPr>
          <a:xfrm>
            <a:off x="0" y="1219320"/>
            <a:ext cx="9143640" cy="5652720"/>
            <a:chOff x="0" y="1219320"/>
            <a:chExt cx="9143640" cy="5652720"/>
          </a:xfrm>
        </p:grpSpPr>
        <p:pic>
          <p:nvPicPr>
            <p:cNvPr id="275" name="Picture 4" descr="IMG_3393.JPG"/>
            <p:cNvPicPr/>
            <p:nvPr/>
          </p:nvPicPr>
          <p:blipFill>
            <a:blip r:embed="rId3"/>
            <a:srcRect l="0" t="13638" r="0" b="11365"/>
            <a:stretch/>
          </p:blipFill>
          <p:spPr>
            <a:xfrm>
              <a:off x="4419720" y="1219320"/>
              <a:ext cx="4723920" cy="2657160"/>
            </a:xfrm>
            <a:prstGeom prst="rect">
              <a:avLst/>
            </a:prstGeom>
            <a:ln cap="sq" w="88900">
              <a:solidFill>
                <a:srgbClr val="00b050"/>
              </a:solidFill>
              <a:miter/>
            </a:ln>
            <a:effectLst>
              <a:outerShdw algn="tl" blurRad="55080" dir="5400000" dist="18000" rotWithShape="0">
                <a:srgbClr val="000000">
                  <a:alpha val="40000"/>
                </a:srgbClr>
              </a:outerShdw>
            </a:effectLst>
            <a:scene3d>
              <a:camera prst="orthographicFront"/>
              <a:lightRig dir="t" rig="twoPt">
                <a:rot lat="0" lon="0" rev="7200000"/>
              </a:lightRig>
            </a:scene3d>
            <a:sp3d>
              <a:bevelT w="25400" h="19050"/>
              <a:contourClr>
                <a:srgbClr val="ffffff"/>
              </a:contourClr>
            </a:sp3d>
          </p:spPr>
        </p:pic>
        <p:pic>
          <p:nvPicPr>
            <p:cNvPr id="276" name="Picture 6" descr="IMG_3401.JPG"/>
            <p:cNvPicPr/>
            <p:nvPr/>
          </p:nvPicPr>
          <p:blipFill>
            <a:blip r:embed="rId4"/>
            <a:srcRect l="0" t="0" r="0" b="20457"/>
            <a:stretch/>
          </p:blipFill>
          <p:spPr>
            <a:xfrm>
              <a:off x="0" y="1219320"/>
              <a:ext cx="4419360" cy="2666520"/>
            </a:xfrm>
            <a:prstGeom prst="rect">
              <a:avLst/>
            </a:prstGeom>
            <a:ln cap="sq" w="88900">
              <a:solidFill>
                <a:srgbClr val="00b050"/>
              </a:solidFill>
              <a:miter/>
            </a:ln>
            <a:effectLst>
              <a:outerShdw algn="tl" blurRad="55080" dir="5400000" dist="18000" rotWithShape="0">
                <a:srgbClr val="000000">
                  <a:alpha val="40000"/>
                </a:srgbClr>
              </a:outerShdw>
            </a:effectLst>
            <a:scene3d>
              <a:camera prst="orthographicFront"/>
              <a:lightRig dir="t" rig="twoPt">
                <a:rot lat="0" lon="0" rev="7200000"/>
              </a:lightRig>
            </a:scene3d>
            <a:sp3d>
              <a:bevelT w="25400" h="19050"/>
              <a:contourClr>
                <a:srgbClr val="ffffff"/>
              </a:contourClr>
            </a:sp3d>
          </p:spPr>
        </p:pic>
        <p:pic>
          <p:nvPicPr>
            <p:cNvPr id="277" name="Picture 7" descr="IMG_3393.JPG"/>
            <p:cNvPicPr/>
            <p:nvPr/>
          </p:nvPicPr>
          <p:blipFill>
            <a:blip r:embed="rId5"/>
            <a:srcRect l="24350" t="31963" r="37098" b="25533"/>
            <a:stretch/>
          </p:blipFill>
          <p:spPr>
            <a:xfrm>
              <a:off x="6629400" y="3809880"/>
              <a:ext cx="2514240" cy="3062160"/>
            </a:xfrm>
            <a:prstGeom prst="rect">
              <a:avLst/>
            </a:prstGeom>
            <a:ln cap="sq" w="88900">
              <a:solidFill>
                <a:srgbClr val="00b050"/>
              </a:solidFill>
              <a:miter/>
            </a:ln>
            <a:effectLst>
              <a:outerShdw algn="tl" blurRad="55080" dir="5400000" dist="18000" rotWithShape="0">
                <a:srgbClr val="000000">
                  <a:alpha val="40000"/>
                </a:srgbClr>
              </a:outerShdw>
            </a:effectLst>
            <a:scene3d>
              <a:camera prst="orthographicFront"/>
              <a:lightRig dir="t" rig="twoPt">
                <a:rot lat="0" lon="0" rev="7200000"/>
              </a:lightRig>
            </a:scene3d>
            <a:sp3d>
              <a:bevelT w="25400" h="19050"/>
              <a:contourClr>
                <a:srgbClr val="ffffff"/>
              </a:contourClr>
            </a:sp3d>
          </p:spPr>
        </p:pic>
        <p:pic>
          <p:nvPicPr>
            <p:cNvPr id="278" name="Picture 5" descr="IMG_3395.JPG"/>
            <p:cNvPicPr/>
            <p:nvPr/>
          </p:nvPicPr>
          <p:blipFill>
            <a:blip r:embed="rId6"/>
            <a:srcRect l="0" t="0" r="0" b="19403"/>
            <a:stretch/>
          </p:blipFill>
          <p:spPr>
            <a:xfrm>
              <a:off x="4038480" y="3809880"/>
              <a:ext cx="3062160" cy="3054600"/>
            </a:xfrm>
            <a:prstGeom prst="rect">
              <a:avLst/>
            </a:prstGeom>
            <a:ln cap="sq" w="88900">
              <a:solidFill>
                <a:srgbClr val="00b050"/>
              </a:solidFill>
              <a:miter/>
            </a:ln>
            <a:effectLst>
              <a:outerShdw algn="tl" blurRad="55080" dir="5400000" dist="18000" rotWithShape="0">
                <a:srgbClr val="000000">
                  <a:alpha val="40000"/>
                </a:srgbClr>
              </a:outerShdw>
            </a:effectLst>
            <a:scene3d>
              <a:camera prst="orthographicFront"/>
              <a:lightRig dir="t" rig="twoPt">
                <a:rot lat="0" lon="0" rev="7200000"/>
              </a:lightRig>
            </a:scene3d>
            <a:sp3d>
              <a:bevelT w="25400" h="19050"/>
              <a:contourClr>
                <a:srgbClr val="ffffff"/>
              </a:contourClr>
            </a:sp3d>
          </p:spPr>
        </p:pic>
      </p:grpSp>
      <p:pic>
        <p:nvPicPr>
          <p:cNvPr id="279" name="Content Placeholder 3" descr="IMG_3367.JPG"/>
          <p:cNvPicPr/>
          <p:nvPr/>
        </p:nvPicPr>
        <p:blipFill>
          <a:blip r:embed="rId7"/>
          <a:stretch/>
        </p:blipFill>
        <p:spPr>
          <a:xfrm>
            <a:off x="0" y="3809880"/>
            <a:ext cx="4038120" cy="3062160"/>
          </a:xfrm>
          <a:prstGeom prst="rect">
            <a:avLst/>
          </a:prstGeom>
          <a:ln cap="sq" w="88900">
            <a:solidFill>
              <a:srgbClr val="00b050"/>
            </a:solidFill>
            <a:miter/>
          </a:ln>
          <a:effectLst>
            <a:outerShdw algn="tl" blurRad="55080" dir="5400000" dist="18000" rotWithShape="0">
              <a:srgbClr val="000000">
                <a:alpha val="40000"/>
              </a:srgbClr>
            </a:outerShdw>
          </a:effectLst>
          <a:scene3d>
            <a:camera prst="orthographicFront"/>
            <a:lightRig dir="t" rig="twoPt">
              <a:rot lat="0" lon="0" rev="7200000"/>
            </a:lightRig>
          </a:scene3d>
          <a:sp3d>
            <a:bevelT w="25400" h="19050"/>
            <a:contourClr>
              <a:srgbClr val="ffffff"/>
            </a:contourClr>
          </a:sp3d>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80" name="Picture 6" descr="ddb7fa11-e379-498d-92c2-8a170fcaa24a.jpg"/>
          <p:cNvPicPr/>
          <p:nvPr/>
        </p:nvPicPr>
        <p:blipFill>
          <a:blip r:embed="rId1"/>
          <a:stretch/>
        </p:blipFill>
        <p:spPr>
          <a:xfrm>
            <a:off x="5410080" y="1509480"/>
            <a:ext cx="1737720" cy="2705760"/>
          </a:xfrm>
          <a:prstGeom prst="rect">
            <a:avLst/>
          </a:prstGeom>
          <a:ln cap="sq" w="88900">
            <a:solidFill>
              <a:srgbClr val="00b050"/>
            </a:solidFill>
            <a:miter/>
          </a:ln>
          <a:effectLst>
            <a:outerShdw algn="tl" blurRad="55080" dir="5400000" dist="18000" rotWithShape="0">
              <a:srgbClr val="000000">
                <a:alpha val="40000"/>
              </a:srgbClr>
            </a:outerShdw>
          </a:effectLst>
          <a:scene3d>
            <a:camera prst="orthographicFront"/>
            <a:lightRig dir="t" rig="twoPt">
              <a:rot lat="0" lon="0" rev="7200000"/>
            </a:lightRig>
          </a:scene3d>
          <a:sp3d>
            <a:bevelT w="25400" h="19050"/>
            <a:contourClr>
              <a:srgbClr val="ffffff"/>
            </a:contourClr>
          </a:sp3d>
        </p:spPr>
      </p:pic>
      <p:pic>
        <p:nvPicPr>
          <p:cNvPr id="281" name="Content Placeholder 3" descr="9b369f22-2820-423b-a85c-bac4da6774e7.jpg"/>
          <p:cNvPicPr/>
          <p:nvPr/>
        </p:nvPicPr>
        <p:blipFill>
          <a:blip r:embed="rId2"/>
          <a:stretch/>
        </p:blipFill>
        <p:spPr>
          <a:xfrm>
            <a:off x="7238880" y="1505880"/>
            <a:ext cx="1904760" cy="2681280"/>
          </a:xfrm>
          <a:prstGeom prst="rect">
            <a:avLst/>
          </a:prstGeom>
          <a:ln cap="sq" w="88900">
            <a:solidFill>
              <a:srgbClr val="00b050"/>
            </a:solidFill>
            <a:miter/>
          </a:ln>
          <a:effectLst>
            <a:outerShdw algn="tl" blurRad="55080" dir="5400000" dist="18000" rotWithShape="0">
              <a:srgbClr val="000000">
                <a:alpha val="40000"/>
              </a:srgbClr>
            </a:outerShdw>
          </a:effectLst>
          <a:scene3d>
            <a:camera prst="orthographicFront"/>
            <a:lightRig dir="t" rig="twoPt">
              <a:rot lat="0" lon="0" rev="7200000"/>
            </a:lightRig>
          </a:scene3d>
          <a:sp3d>
            <a:bevelT w="25400" h="19050"/>
            <a:contourClr>
              <a:srgbClr val="ffffff"/>
            </a:contourClr>
          </a:sp3d>
        </p:spPr>
      </p:pic>
      <p:sp>
        <p:nvSpPr>
          <p:cNvPr id="282" name="PlaceHolder 1"/>
          <p:cNvSpPr>
            <a:spLocks noGrp="1"/>
          </p:cNvSpPr>
          <p:nvPr>
            <p:ph type="title"/>
          </p:nvPr>
        </p:nvSpPr>
        <p:spPr>
          <a:xfrm>
            <a:off x="1371600" y="914400"/>
            <a:ext cx="6400440" cy="639360"/>
          </a:xfrm>
          <a:prstGeom prst="rect">
            <a:avLst/>
          </a:prstGeom>
          <a:noFill/>
          <a:ln w="0">
            <a:noFill/>
          </a:ln>
        </p:spPr>
        <p:txBody>
          <a:bodyPr lIns="90000" rIns="90000" tIns="45000" bIns="45000" anchor="ctr">
            <a:normAutofit/>
          </a:bodyPr>
          <a:p>
            <a:pPr algn="ctr">
              <a:lnSpc>
                <a:spcPct val="100000"/>
              </a:lnSpc>
              <a:buNone/>
            </a:pPr>
            <a:r>
              <a:rPr b="1" lang="en-US" sz="2400" spc="-1" strike="noStrike" u="sng">
                <a:solidFill>
                  <a:srgbClr val="ff0000"/>
                </a:solidFill>
                <a:uFillTx/>
                <a:latin typeface="Lucida Sans Unicode"/>
              </a:rPr>
              <a:t>ADVERTISEMENT &amp; SIGN BOARD DESIGN</a:t>
            </a:r>
            <a:endParaRPr b="0" lang="en-US" sz="2400" spc="-1" strike="noStrike">
              <a:solidFill>
                <a:srgbClr val="000000"/>
              </a:solidFill>
              <a:latin typeface="Lucida Sans Unicode"/>
            </a:endParaRPr>
          </a:p>
        </p:txBody>
      </p:sp>
      <p:grpSp>
        <p:nvGrpSpPr>
          <p:cNvPr id="283" name="Group 14"/>
          <p:cNvGrpSpPr/>
          <p:nvPr/>
        </p:nvGrpSpPr>
        <p:grpSpPr>
          <a:xfrm>
            <a:off x="0" y="0"/>
            <a:ext cx="9143640" cy="998640"/>
            <a:chOff x="0" y="0"/>
            <a:chExt cx="9143640" cy="998640"/>
          </a:xfrm>
        </p:grpSpPr>
        <p:pic>
          <p:nvPicPr>
            <p:cNvPr id="284" name="Picture 2" descr="https://ci3.googleusercontent.com/proxy/c7k3m2GtdPmGH91dGhhLVrKC95pPX4iBnYo9tpajjbUglVfnxxWfNZ9zc8MFwGM-KYLeg8cYU9RIRwPuxLWC_X_f8SKceQ4S6SoZCRxUha4ArydHdpqaJZOP_qdFLdRDqUb8-S7lR-uyw-b60SVdZryXNFvvbqrLYHiWR1Gjww7D-RrX8VfzKdiwr1_OSyRDjQqMFzgjaFA=s0-d-e1-ft#https://docs.google.com/uc?export=download&amp;id=0Bw2TbS_2WVcxZHBYbXdBai1CUVE&amp;revid=0Bw2TbS_2WVcxUnE0dkVndzhLR2dXK0R0c0dWSEpHSjJlbWg0PQ"/>
            <p:cNvPicPr/>
            <p:nvPr/>
          </p:nvPicPr>
          <p:blipFill>
            <a:blip r:embed="rId3"/>
            <a:srcRect l="27852" t="0" r="0" b="0"/>
            <a:stretch/>
          </p:blipFill>
          <p:spPr>
            <a:xfrm>
              <a:off x="6095880" y="152280"/>
              <a:ext cx="3047760" cy="783720"/>
            </a:xfrm>
            <a:prstGeom prst="rect">
              <a:avLst/>
            </a:prstGeom>
            <a:ln w="0">
              <a:noFill/>
            </a:ln>
          </p:spPr>
        </p:pic>
        <p:pic>
          <p:nvPicPr>
            <p:cNvPr id="285" name="Picture 8" descr="logo.png"/>
            <p:cNvPicPr/>
            <p:nvPr/>
          </p:nvPicPr>
          <p:blipFill>
            <a:blip r:embed="rId4"/>
            <a:stretch/>
          </p:blipFill>
          <p:spPr>
            <a:xfrm>
              <a:off x="0" y="0"/>
              <a:ext cx="1275840" cy="998640"/>
            </a:xfrm>
            <a:prstGeom prst="rect">
              <a:avLst/>
            </a:prstGeom>
            <a:ln w="0">
              <a:noFill/>
            </a:ln>
          </p:spPr>
        </p:pic>
      </p:grpSp>
      <p:pic>
        <p:nvPicPr>
          <p:cNvPr id="286" name="Picture 9" descr="IMG_3520.JPG"/>
          <p:cNvPicPr/>
          <p:nvPr/>
        </p:nvPicPr>
        <p:blipFill>
          <a:blip r:embed="rId5"/>
          <a:stretch/>
        </p:blipFill>
        <p:spPr>
          <a:xfrm>
            <a:off x="1814400" y="4179960"/>
            <a:ext cx="1842840" cy="2679840"/>
          </a:xfrm>
          <a:prstGeom prst="rect">
            <a:avLst/>
          </a:prstGeom>
          <a:ln cap="sq" w="88900">
            <a:solidFill>
              <a:srgbClr val="00b050"/>
            </a:solidFill>
            <a:miter/>
          </a:ln>
          <a:effectLst>
            <a:outerShdw algn="tl" blurRad="55080" dir="5400000" dist="18000" rotWithShape="0">
              <a:srgbClr val="000000">
                <a:alpha val="40000"/>
              </a:srgbClr>
            </a:outerShdw>
          </a:effectLst>
          <a:scene3d>
            <a:camera prst="orthographicFront"/>
            <a:lightRig dir="t" rig="twoPt">
              <a:rot lat="0" lon="0" rev="7200000"/>
            </a:lightRig>
          </a:scene3d>
          <a:sp3d>
            <a:bevelT w="25400" h="19050"/>
            <a:contourClr>
              <a:srgbClr val="ffffff"/>
            </a:contourClr>
          </a:sp3d>
        </p:spPr>
      </p:pic>
      <p:pic>
        <p:nvPicPr>
          <p:cNvPr id="287" name="Picture 10" descr="IMG_3128.JPG"/>
          <p:cNvPicPr/>
          <p:nvPr/>
        </p:nvPicPr>
        <p:blipFill>
          <a:blip r:embed="rId6"/>
          <a:stretch/>
        </p:blipFill>
        <p:spPr>
          <a:xfrm>
            <a:off x="61560" y="4191120"/>
            <a:ext cx="1694160" cy="2666520"/>
          </a:xfrm>
          <a:prstGeom prst="rect">
            <a:avLst/>
          </a:prstGeom>
          <a:ln cap="sq" w="88900">
            <a:solidFill>
              <a:srgbClr val="00b050"/>
            </a:solidFill>
            <a:miter/>
          </a:ln>
          <a:effectLst>
            <a:outerShdw algn="tl" blurRad="55080" dir="5400000" dist="18000" rotWithShape="0">
              <a:srgbClr val="000000">
                <a:alpha val="40000"/>
              </a:srgbClr>
            </a:outerShdw>
          </a:effectLst>
          <a:scene3d>
            <a:camera prst="orthographicFront"/>
            <a:lightRig dir="t" rig="twoPt">
              <a:rot lat="0" lon="0" rev="7200000"/>
            </a:lightRig>
          </a:scene3d>
          <a:sp3d>
            <a:bevelT w="25400" h="19050"/>
            <a:contourClr>
              <a:srgbClr val="ffffff"/>
            </a:contourClr>
          </a:sp3d>
        </p:spPr>
      </p:pic>
      <p:pic>
        <p:nvPicPr>
          <p:cNvPr id="288" name="Picture 11" descr="4778a7b7-8c5a-41d0-abf2-30798515b024.jpg"/>
          <p:cNvPicPr/>
          <p:nvPr/>
        </p:nvPicPr>
        <p:blipFill>
          <a:blip r:embed="rId7"/>
          <a:stretch/>
        </p:blipFill>
        <p:spPr>
          <a:xfrm>
            <a:off x="3715560" y="4201920"/>
            <a:ext cx="2031480" cy="2655720"/>
          </a:xfrm>
          <a:prstGeom prst="rect">
            <a:avLst/>
          </a:prstGeom>
          <a:ln cap="sq" w="88900">
            <a:solidFill>
              <a:srgbClr val="00b050"/>
            </a:solidFill>
            <a:miter/>
          </a:ln>
          <a:effectLst>
            <a:outerShdw algn="tl" blurRad="55080" dir="5400000" dist="18000" rotWithShape="0">
              <a:srgbClr val="000000">
                <a:alpha val="40000"/>
              </a:srgbClr>
            </a:outerShdw>
          </a:effectLst>
          <a:scene3d>
            <a:camera prst="orthographicFront"/>
            <a:lightRig dir="t" rig="twoPt">
              <a:rot lat="0" lon="0" rev="7200000"/>
            </a:lightRig>
          </a:scene3d>
          <a:sp3d>
            <a:bevelT w="25400" h="19050"/>
            <a:contourClr>
              <a:srgbClr val="ffffff"/>
            </a:contourClr>
          </a:sp3d>
        </p:spPr>
      </p:pic>
      <p:pic>
        <p:nvPicPr>
          <p:cNvPr id="289" name="Picture 12" descr="IMG_2864.JPG"/>
          <p:cNvPicPr/>
          <p:nvPr/>
        </p:nvPicPr>
        <p:blipFill>
          <a:blip r:embed="rId8"/>
          <a:srcRect l="0" t="0" r="0" b="16665"/>
          <a:stretch/>
        </p:blipFill>
        <p:spPr>
          <a:xfrm>
            <a:off x="5791320" y="4216320"/>
            <a:ext cx="3352320" cy="2641320"/>
          </a:xfrm>
          <a:prstGeom prst="rect">
            <a:avLst/>
          </a:prstGeom>
          <a:ln cap="sq" w="88900">
            <a:solidFill>
              <a:srgbClr val="00b050"/>
            </a:solidFill>
            <a:miter/>
          </a:ln>
          <a:effectLst>
            <a:outerShdw algn="tl" blurRad="55080" dir="5400000" dist="18000" rotWithShape="0">
              <a:srgbClr val="000000">
                <a:alpha val="40000"/>
              </a:srgbClr>
            </a:outerShdw>
          </a:effectLst>
          <a:scene3d>
            <a:camera prst="orthographicFront"/>
            <a:lightRig dir="t" rig="twoPt">
              <a:rot lat="0" lon="0" rev="7200000"/>
            </a:lightRig>
          </a:scene3d>
          <a:sp3d>
            <a:bevelT w="25400" h="19050"/>
            <a:contourClr>
              <a:srgbClr val="ffffff"/>
            </a:contourClr>
          </a:sp3d>
        </p:spPr>
      </p:pic>
      <p:pic>
        <p:nvPicPr>
          <p:cNvPr id="290" name="Picture 4" descr="3348bca1-dfac-435e-9185-f333fecac423.jpg"/>
          <p:cNvPicPr/>
          <p:nvPr/>
        </p:nvPicPr>
        <p:blipFill>
          <a:blip r:embed="rId9"/>
          <a:stretch/>
        </p:blipFill>
        <p:spPr>
          <a:xfrm>
            <a:off x="2013840" y="1447920"/>
            <a:ext cx="3395880" cy="2666520"/>
          </a:xfrm>
          <a:prstGeom prst="rect">
            <a:avLst/>
          </a:prstGeom>
          <a:ln w="0">
            <a:noFill/>
          </a:ln>
        </p:spPr>
      </p:pic>
      <p:pic>
        <p:nvPicPr>
          <p:cNvPr id="291" name="Picture 13" descr="779f8c48-d5bc-4ba6-8d03-23b5ce6c0264.jpg"/>
          <p:cNvPicPr/>
          <p:nvPr/>
        </p:nvPicPr>
        <p:blipFill>
          <a:blip r:embed="rId10"/>
          <a:stretch/>
        </p:blipFill>
        <p:spPr>
          <a:xfrm>
            <a:off x="0" y="1447920"/>
            <a:ext cx="2019240" cy="2666520"/>
          </a:xfrm>
          <a:prstGeom prst="rect">
            <a:avLst/>
          </a:prstGeom>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2" name="PlaceHolder 1"/>
          <p:cNvSpPr>
            <a:spLocks noGrp="1"/>
          </p:cNvSpPr>
          <p:nvPr>
            <p:ph type="title"/>
          </p:nvPr>
        </p:nvSpPr>
        <p:spPr>
          <a:xfrm>
            <a:off x="2057400" y="685800"/>
            <a:ext cx="3504960" cy="456840"/>
          </a:xfrm>
          <a:prstGeom prst="rect">
            <a:avLst/>
          </a:prstGeom>
          <a:noFill/>
          <a:ln w="0">
            <a:noFill/>
          </a:ln>
        </p:spPr>
        <p:txBody>
          <a:bodyPr lIns="90000" rIns="90000" tIns="45000" bIns="45000" anchor="ctr">
            <a:noAutofit/>
          </a:bodyPr>
          <a:p>
            <a:pPr algn="ctr">
              <a:lnSpc>
                <a:spcPct val="100000"/>
              </a:lnSpc>
              <a:buNone/>
            </a:pPr>
            <a:r>
              <a:rPr b="1" lang="en-US" sz="2200" spc="-1" strike="noStrike" u="sng">
                <a:solidFill>
                  <a:srgbClr val="ff0000"/>
                </a:solidFill>
                <a:uFillTx/>
                <a:latin typeface="Lucida Sans Unicode"/>
              </a:rPr>
              <a:t>OFFICES OF IBP GROUP </a:t>
            </a:r>
            <a:endParaRPr b="0" lang="en-US" sz="2200" spc="-1" strike="noStrike">
              <a:solidFill>
                <a:srgbClr val="000000"/>
              </a:solidFill>
              <a:latin typeface="Lucida Sans Unicode"/>
            </a:endParaRPr>
          </a:p>
        </p:txBody>
      </p:sp>
      <p:sp>
        <p:nvSpPr>
          <p:cNvPr id="293" name="PlaceHolder 2"/>
          <p:cNvSpPr>
            <a:spLocks noGrp="1"/>
          </p:cNvSpPr>
          <p:nvPr>
            <p:ph/>
          </p:nvPr>
        </p:nvSpPr>
        <p:spPr>
          <a:xfrm>
            <a:off x="457200" y="1600200"/>
            <a:ext cx="7924320" cy="1447560"/>
          </a:xfrm>
          <a:prstGeom prst="rect">
            <a:avLst/>
          </a:prstGeom>
          <a:noFill/>
          <a:ln w="0">
            <a:noFill/>
          </a:ln>
        </p:spPr>
        <p:txBody>
          <a:bodyPr lIns="90000" rIns="90000" tIns="45000" bIns="45000" anchor="t">
            <a:normAutofit fontScale="32000"/>
          </a:bodyPr>
          <a:p>
            <a:pPr marL="365760" indent="-255960">
              <a:lnSpc>
                <a:spcPct val="100000"/>
              </a:lnSpc>
              <a:spcBef>
                <a:spcPts val="400"/>
              </a:spcBef>
              <a:buNone/>
              <a:tabLst>
                <a:tab algn="l" pos="0"/>
              </a:tabLst>
            </a:pPr>
            <a:endParaRPr b="0" lang="en-US" sz="9600" spc="-1" strike="noStrike">
              <a:solidFill>
                <a:srgbClr val="000000"/>
              </a:solidFill>
              <a:latin typeface="Lucida Sans Unicode"/>
            </a:endParaRPr>
          </a:p>
          <a:p>
            <a:pPr>
              <a:lnSpc>
                <a:spcPct val="100000"/>
              </a:lnSpc>
              <a:spcBef>
                <a:spcPts val="400"/>
              </a:spcBef>
              <a:buNone/>
              <a:tabLst>
                <a:tab algn="l" pos="0"/>
              </a:tabLst>
            </a:pPr>
            <a:endParaRPr b="0" lang="en-US" sz="2700" spc="-1" strike="noStrike">
              <a:solidFill>
                <a:srgbClr val="000000"/>
              </a:solidFill>
              <a:latin typeface="Lucida Sans Unicode"/>
            </a:endParaRPr>
          </a:p>
          <a:p>
            <a:pPr marL="365760" indent="-255960">
              <a:lnSpc>
                <a:spcPct val="100000"/>
              </a:lnSpc>
              <a:spcBef>
                <a:spcPts val="400"/>
              </a:spcBef>
              <a:buNone/>
              <a:tabLst>
                <a:tab algn="l" pos="0"/>
              </a:tabLst>
            </a:pPr>
            <a:endParaRPr b="0" lang="en-US" sz="2700" spc="-1" strike="noStrike">
              <a:solidFill>
                <a:srgbClr val="000000"/>
              </a:solidFill>
              <a:latin typeface="Lucida Sans Unicode"/>
            </a:endParaRPr>
          </a:p>
          <a:p>
            <a:pPr marL="365760" indent="-255960">
              <a:lnSpc>
                <a:spcPct val="100000"/>
              </a:lnSpc>
              <a:spcBef>
                <a:spcPts val="400"/>
              </a:spcBef>
              <a:buNone/>
              <a:tabLst>
                <a:tab algn="l" pos="0"/>
              </a:tabLst>
            </a:pPr>
            <a:endParaRPr b="0" lang="en-US" sz="5600" spc="-1" strike="noStrike">
              <a:solidFill>
                <a:srgbClr val="000000"/>
              </a:solidFill>
              <a:latin typeface="Lucida Sans Unicode"/>
            </a:endParaRPr>
          </a:p>
          <a:p>
            <a:pPr marL="365760" indent="-255960">
              <a:lnSpc>
                <a:spcPct val="100000"/>
              </a:lnSpc>
              <a:spcBef>
                <a:spcPts val="400"/>
              </a:spcBef>
              <a:buNone/>
              <a:tabLst>
                <a:tab algn="l" pos="0"/>
              </a:tabLst>
            </a:pPr>
            <a:r>
              <a:rPr b="0" lang="en-US" sz="2700" spc="-1" strike="noStrike">
                <a:solidFill>
                  <a:srgbClr val="000000"/>
                </a:solidFill>
                <a:latin typeface="Lucida Sans Unicode"/>
              </a:rPr>
              <a:t>   </a:t>
            </a:r>
            <a:br>
              <a:rPr sz="2700"/>
            </a:br>
            <a:endParaRPr b="0" lang="en-US" sz="2700" spc="-1" strike="noStrike">
              <a:solidFill>
                <a:srgbClr val="000000"/>
              </a:solidFill>
              <a:latin typeface="Lucida Sans Unicode"/>
            </a:endParaRPr>
          </a:p>
        </p:txBody>
      </p:sp>
      <p:graphicFrame>
        <p:nvGraphicFramePr>
          <p:cNvPr id="294" name="Table 15"/>
          <p:cNvGraphicFramePr/>
          <p:nvPr/>
        </p:nvGraphicFramePr>
        <p:xfrm>
          <a:off x="304920" y="1752480"/>
          <a:ext cx="8381520" cy="470160"/>
        </p:xfrm>
        <a:graphic>
          <a:graphicData uri="http://schemas.openxmlformats.org/drawingml/2006/table">
            <a:tbl>
              <a:tblPr/>
              <a:tblGrid>
                <a:gridCol w="8381880"/>
              </a:tblGrid>
              <a:tr h="470520">
                <a:tc>
                  <a:txBody>
                    <a:bodyPr anchor="t">
                      <a:noAutofit/>
                    </a:bodyPr>
                    <a:p>
                      <a:pPr algn="ctr">
                        <a:lnSpc>
                          <a:spcPct val="100000"/>
                        </a:lnSpc>
                        <a:buNone/>
                      </a:pPr>
                      <a:r>
                        <a:rPr b="1" lang="en-IN" sz="1400" spc="-1" strike="noStrike" u="sng">
                          <a:solidFill>
                            <a:srgbClr val="ff0000"/>
                          </a:solidFill>
                          <a:uFillTx/>
                          <a:latin typeface="Lucida Sans Unicode"/>
                        </a:rPr>
                        <a:t>Head Office  HARYANA</a:t>
                      </a:r>
                      <a:r>
                        <a:rPr b="1" lang="en-IN" sz="1400" spc="-1" strike="noStrike">
                          <a:solidFill>
                            <a:srgbClr val="ff0000"/>
                          </a:solidFill>
                          <a:latin typeface="Lucida Sans Unicode"/>
                        </a:rPr>
                        <a:t>: </a:t>
                      </a:r>
                      <a:r>
                        <a:rPr b="1" lang="en-IN" sz="1400" spc="-1" strike="noStrike">
                          <a:solidFill>
                            <a:srgbClr val="ffffff"/>
                          </a:solidFill>
                          <a:latin typeface="Lucida Sans Unicode"/>
                        </a:rPr>
                        <a:t>Hathlana Road V.P.O. Jundla </a:t>
                      </a:r>
                      <a:endParaRPr b="0" lang="en-IN" sz="1400" spc="-1" strike="noStrike">
                        <a:latin typeface="Arial"/>
                      </a:endParaRPr>
                    </a:p>
                    <a:p>
                      <a:pPr algn="ctr">
                        <a:lnSpc>
                          <a:spcPct val="100000"/>
                        </a:lnSpc>
                        <a:buNone/>
                      </a:pPr>
                      <a:r>
                        <a:rPr b="1" lang="en-IN" sz="1400" spc="-1" strike="noStrike">
                          <a:solidFill>
                            <a:srgbClr val="ffffff"/>
                          </a:solidFill>
                          <a:latin typeface="Lucida Sans Unicode"/>
                        </a:rPr>
                        <a:t>(132036), Karnal, Haryana</a:t>
                      </a:r>
                      <a:endParaRPr b="0" lang="en-IN" sz="1400" spc="-1" strike="noStrike">
                        <a:latin typeface="Arial"/>
                      </a:endParaRPr>
                    </a:p>
                  </a:txBody>
                  <a:tcPr anchor="t" marL="91440" marR="91440">
                    <a:lnL w="12240">
                      <a:solidFill>
                        <a:srgbClr val="ffffff"/>
                      </a:solidFill>
                    </a:lnL>
                    <a:lnR w="12240">
                      <a:solidFill>
                        <a:srgbClr val="ffffff"/>
                      </a:solidFill>
                    </a:lnR>
                    <a:lnT w="12240">
                      <a:solidFill>
                        <a:srgbClr val="ffffff"/>
                      </a:solidFill>
                    </a:lnT>
                    <a:lnB w="38160">
                      <a:solidFill>
                        <a:srgbClr val="ffffff"/>
                      </a:solidFill>
                    </a:lnB>
                    <a:solidFill>
                      <a:srgbClr val="2da2bf"/>
                    </a:solidFill>
                  </a:tcPr>
                </a:tc>
              </a:tr>
            </a:tbl>
          </a:graphicData>
        </a:graphic>
      </p:graphicFrame>
      <p:graphicFrame>
        <p:nvGraphicFramePr>
          <p:cNvPr id="295" name="Table 16"/>
          <p:cNvGraphicFramePr/>
          <p:nvPr/>
        </p:nvGraphicFramePr>
        <p:xfrm>
          <a:off x="304920" y="2438280"/>
          <a:ext cx="8381520" cy="533160"/>
        </p:xfrm>
        <a:graphic>
          <a:graphicData uri="http://schemas.openxmlformats.org/drawingml/2006/table">
            <a:tbl>
              <a:tblPr/>
              <a:tblGrid>
                <a:gridCol w="8381880"/>
              </a:tblGrid>
              <a:tr h="570600">
                <a:tc>
                  <a:txBody>
                    <a:bodyPr anchor="t">
                      <a:noAutofit/>
                    </a:bodyPr>
                    <a:p>
                      <a:pPr algn="ctr">
                        <a:lnSpc>
                          <a:spcPct val="100000"/>
                        </a:lnSpc>
                        <a:buNone/>
                      </a:pPr>
                      <a:r>
                        <a:rPr b="1" lang="en-IN" sz="1400" spc="-1" strike="noStrike" u="sng">
                          <a:solidFill>
                            <a:srgbClr val="ff0000"/>
                          </a:solidFill>
                          <a:uFillTx/>
                          <a:latin typeface="Lucida Sans Unicode"/>
                        </a:rPr>
                        <a:t>Branch Office UP</a:t>
                      </a:r>
                      <a:r>
                        <a:rPr b="1" lang="en-IN" sz="1400" spc="-1" strike="noStrike">
                          <a:solidFill>
                            <a:srgbClr val="ff0000"/>
                          </a:solidFill>
                          <a:latin typeface="Lucida Sans Unicode"/>
                        </a:rPr>
                        <a:t> : </a:t>
                      </a:r>
                      <a:r>
                        <a:rPr b="1" lang="en-IN" sz="1400" spc="-1" strike="noStrike">
                          <a:solidFill>
                            <a:srgbClr val="ffffff"/>
                          </a:solidFill>
                          <a:latin typeface="Lucida Sans Unicode"/>
                        </a:rPr>
                        <a:t>J B Metro Heights, 8th floor, Unit No -614,</a:t>
                      </a:r>
                      <a:br>
                        <a:rPr sz="1400"/>
                      </a:br>
                      <a:r>
                        <a:rPr b="1" lang="en-IN" sz="1400" spc="-1" strike="noStrike">
                          <a:solidFill>
                            <a:srgbClr val="ffffff"/>
                          </a:solidFill>
                          <a:latin typeface="Lucida Sans Unicode"/>
                        </a:rPr>
                        <a:t>Near Transport Nagar Metro Station, Lucknow-226012</a:t>
                      </a:r>
                      <a:endParaRPr b="0" lang="en-IN" sz="1400" spc="-1" strike="noStrike">
                        <a:latin typeface="Arial"/>
                      </a:endParaRPr>
                    </a:p>
                  </a:txBody>
                  <a:tcPr anchor="t" marL="91440" marR="91440">
                    <a:lnL w="12240">
                      <a:solidFill>
                        <a:srgbClr val="ffffff"/>
                      </a:solidFill>
                    </a:lnL>
                    <a:lnR w="12240">
                      <a:solidFill>
                        <a:srgbClr val="ffffff"/>
                      </a:solidFill>
                    </a:lnR>
                    <a:lnT w="12240">
                      <a:solidFill>
                        <a:srgbClr val="ffffff"/>
                      </a:solidFill>
                    </a:lnT>
                    <a:lnB w="38160">
                      <a:solidFill>
                        <a:srgbClr val="ffffff"/>
                      </a:solidFill>
                    </a:lnB>
                    <a:solidFill>
                      <a:srgbClr val="2da2bf"/>
                    </a:solidFill>
                  </a:tcPr>
                </a:tc>
              </a:tr>
            </a:tbl>
          </a:graphicData>
        </a:graphic>
      </p:graphicFrame>
      <p:graphicFrame>
        <p:nvGraphicFramePr>
          <p:cNvPr id="296" name="Table 17"/>
          <p:cNvGraphicFramePr/>
          <p:nvPr/>
        </p:nvGraphicFramePr>
        <p:xfrm>
          <a:off x="304920" y="3124080"/>
          <a:ext cx="8381520" cy="533160"/>
        </p:xfrm>
        <a:graphic>
          <a:graphicData uri="http://schemas.openxmlformats.org/drawingml/2006/table">
            <a:tbl>
              <a:tblPr/>
              <a:tblGrid>
                <a:gridCol w="8381880"/>
              </a:tblGrid>
              <a:tr h="570600">
                <a:tc>
                  <a:txBody>
                    <a:bodyPr anchor="t">
                      <a:noAutofit/>
                    </a:bodyPr>
                    <a:p>
                      <a:pPr algn="ctr">
                        <a:lnSpc>
                          <a:spcPct val="100000"/>
                        </a:lnSpc>
                        <a:buNone/>
                      </a:pPr>
                      <a:r>
                        <a:rPr b="1" lang="en-IN" sz="1400" spc="-1" strike="noStrike" u="sng">
                          <a:solidFill>
                            <a:srgbClr val="ff0000"/>
                          </a:solidFill>
                          <a:uFillTx/>
                          <a:latin typeface="Lucida Sans Unicode"/>
                        </a:rPr>
                        <a:t>Branch Office PUNJAB</a:t>
                      </a:r>
                      <a:r>
                        <a:rPr b="1" lang="en-IN" sz="1400" spc="-1" strike="noStrike">
                          <a:solidFill>
                            <a:srgbClr val="ff0000"/>
                          </a:solidFill>
                          <a:latin typeface="Lucida Sans Unicode"/>
                        </a:rPr>
                        <a:t> : </a:t>
                      </a:r>
                      <a:r>
                        <a:rPr b="1" lang="en-IN" sz="1400" spc="-1" strike="noStrike">
                          <a:solidFill>
                            <a:srgbClr val="ffffff"/>
                          </a:solidFill>
                          <a:latin typeface="Lucida Sans Unicode"/>
                        </a:rPr>
                        <a:t>SCO 16-17,6th floor, Fortune Chamber</a:t>
                      </a:r>
                      <a:br>
                        <a:rPr sz="1400"/>
                      </a:br>
                      <a:r>
                        <a:rPr b="1" lang="en-IN" sz="1400" spc="-1" strike="noStrike">
                          <a:solidFill>
                            <a:srgbClr val="ffffff"/>
                          </a:solidFill>
                          <a:latin typeface="Lucida Sans Unicode"/>
                        </a:rPr>
                        <a:t>Feroze Gandhi Market, Ludhiana, Punjab, Pin-141056</a:t>
                      </a:r>
                      <a:endParaRPr b="0" lang="en-IN" sz="1400" spc="-1" strike="noStrike">
                        <a:latin typeface="Arial"/>
                      </a:endParaRPr>
                    </a:p>
                  </a:txBody>
                  <a:tcPr anchor="t" marL="91440" marR="91440">
                    <a:lnL w="12240">
                      <a:solidFill>
                        <a:srgbClr val="ffffff"/>
                      </a:solidFill>
                    </a:lnL>
                    <a:lnR w="12240">
                      <a:solidFill>
                        <a:srgbClr val="ffffff"/>
                      </a:solidFill>
                    </a:lnR>
                    <a:lnT w="12240">
                      <a:solidFill>
                        <a:srgbClr val="ffffff"/>
                      </a:solidFill>
                    </a:lnT>
                    <a:lnB w="38160">
                      <a:solidFill>
                        <a:srgbClr val="ffffff"/>
                      </a:solidFill>
                    </a:lnB>
                    <a:solidFill>
                      <a:srgbClr val="2da2bf"/>
                    </a:solidFill>
                  </a:tcPr>
                </a:tc>
              </a:tr>
            </a:tbl>
          </a:graphicData>
        </a:graphic>
      </p:graphicFrame>
      <p:graphicFrame>
        <p:nvGraphicFramePr>
          <p:cNvPr id="297" name="Table 18"/>
          <p:cNvGraphicFramePr/>
          <p:nvPr/>
        </p:nvGraphicFramePr>
        <p:xfrm>
          <a:off x="304920" y="3809880"/>
          <a:ext cx="8381520" cy="533160"/>
        </p:xfrm>
        <a:graphic>
          <a:graphicData uri="http://schemas.openxmlformats.org/drawingml/2006/table">
            <a:tbl>
              <a:tblPr/>
              <a:tblGrid>
                <a:gridCol w="8381880"/>
              </a:tblGrid>
              <a:tr h="570600">
                <a:tc>
                  <a:txBody>
                    <a:bodyPr anchor="t">
                      <a:noAutofit/>
                    </a:bodyPr>
                    <a:p>
                      <a:pPr algn="ctr">
                        <a:lnSpc>
                          <a:spcPct val="100000"/>
                        </a:lnSpc>
                        <a:buNone/>
                      </a:pPr>
                      <a:r>
                        <a:rPr b="1" lang="en-IN" sz="1400" spc="-1" strike="noStrike" u="sng">
                          <a:solidFill>
                            <a:srgbClr val="ff0000"/>
                          </a:solidFill>
                          <a:uFillTx/>
                          <a:latin typeface="Lucida Sans Unicode"/>
                        </a:rPr>
                        <a:t>Branch Office BIHAR</a:t>
                      </a:r>
                      <a:r>
                        <a:rPr b="1" lang="en-IN" sz="1400" spc="-1" strike="noStrike">
                          <a:solidFill>
                            <a:srgbClr val="ff0000"/>
                          </a:solidFill>
                          <a:latin typeface="Lucida Sans Unicode"/>
                        </a:rPr>
                        <a:t> : </a:t>
                      </a:r>
                      <a:r>
                        <a:rPr b="1" lang="en-IN" sz="1400" spc="-1" strike="noStrike">
                          <a:solidFill>
                            <a:srgbClr val="ffffff"/>
                          </a:solidFill>
                          <a:latin typeface="Lucida Sans Unicode"/>
                        </a:rPr>
                        <a:t>Unit NO. 102, 1ST Floor, G.V. Mall, </a:t>
                      </a:r>
                      <a:endParaRPr b="0" lang="en-IN" sz="1400" spc="-1" strike="noStrike">
                        <a:latin typeface="Arial"/>
                      </a:endParaRPr>
                    </a:p>
                    <a:p>
                      <a:pPr algn="ctr">
                        <a:lnSpc>
                          <a:spcPct val="100000"/>
                        </a:lnSpc>
                        <a:buNone/>
                      </a:pPr>
                      <a:r>
                        <a:rPr b="1" lang="en-IN" sz="1400" spc="-1" strike="noStrike">
                          <a:solidFill>
                            <a:srgbClr val="ffffff"/>
                          </a:solidFill>
                          <a:latin typeface="Lucida Sans Unicode"/>
                        </a:rPr>
                        <a:t>Boring Road Chauraha,  Patna(Bihar)- 800001</a:t>
                      </a:r>
                      <a:endParaRPr b="0" lang="en-IN" sz="1400" spc="-1" strike="noStrike">
                        <a:latin typeface="Arial"/>
                      </a:endParaRPr>
                    </a:p>
                  </a:txBody>
                  <a:tcPr anchor="t" marL="91440" marR="91440">
                    <a:lnL w="12240">
                      <a:solidFill>
                        <a:srgbClr val="ffffff"/>
                      </a:solidFill>
                    </a:lnL>
                    <a:lnR w="12240">
                      <a:solidFill>
                        <a:srgbClr val="ffffff"/>
                      </a:solidFill>
                    </a:lnR>
                    <a:lnT w="12240">
                      <a:solidFill>
                        <a:srgbClr val="ffffff"/>
                      </a:solidFill>
                    </a:lnT>
                    <a:lnB w="38160">
                      <a:solidFill>
                        <a:srgbClr val="ffffff"/>
                      </a:solidFill>
                    </a:lnB>
                    <a:solidFill>
                      <a:srgbClr val="2da2bf"/>
                    </a:solidFill>
                  </a:tcPr>
                </a:tc>
              </a:tr>
            </a:tbl>
          </a:graphicData>
        </a:graphic>
      </p:graphicFrame>
      <p:graphicFrame>
        <p:nvGraphicFramePr>
          <p:cNvPr id="298" name="Table 12"/>
          <p:cNvGraphicFramePr/>
          <p:nvPr/>
        </p:nvGraphicFramePr>
        <p:xfrm>
          <a:off x="304920" y="1112400"/>
          <a:ext cx="8381520" cy="487440"/>
        </p:xfrm>
        <a:graphic>
          <a:graphicData uri="http://schemas.openxmlformats.org/drawingml/2006/table">
            <a:tbl>
              <a:tblPr/>
              <a:tblGrid>
                <a:gridCol w="8381880"/>
              </a:tblGrid>
              <a:tr h="570600">
                <a:tc>
                  <a:txBody>
                    <a:bodyPr anchor="t">
                      <a:noAutofit/>
                    </a:bodyPr>
                    <a:p>
                      <a:pPr algn="ctr">
                        <a:lnSpc>
                          <a:spcPct val="100000"/>
                        </a:lnSpc>
                        <a:buNone/>
                      </a:pPr>
                      <a:r>
                        <a:rPr b="1" lang="en-IN" sz="1400" spc="-1" strike="noStrike">
                          <a:solidFill>
                            <a:srgbClr val="ff0000"/>
                          </a:solidFill>
                          <a:latin typeface="Lucida Sans Unicode"/>
                        </a:rPr>
                        <a:t>Corporate Office GURUGRAM :</a:t>
                      </a:r>
                      <a:r>
                        <a:rPr b="1" lang="en-IN" sz="1400" spc="-1" strike="noStrike">
                          <a:solidFill>
                            <a:srgbClr val="ffffff"/>
                          </a:solidFill>
                          <a:latin typeface="Lucida Sans Unicode"/>
                        </a:rPr>
                        <a:t> Unit No: D-34, Ground Floor,  Spaze Itech Park, Tower B1, Sector-49, Sohna Road,Gurugram-122018, Haryana.</a:t>
                      </a:r>
                      <a:endParaRPr b="0" lang="en-IN" sz="1400" spc="-1" strike="noStrike">
                        <a:latin typeface="Arial"/>
                      </a:endParaRPr>
                    </a:p>
                  </a:txBody>
                  <a:tcPr anchor="t" marL="91440" marR="91440">
                    <a:lnL w="12240">
                      <a:solidFill>
                        <a:srgbClr val="ffffff"/>
                      </a:solidFill>
                    </a:lnL>
                    <a:lnR w="12240">
                      <a:solidFill>
                        <a:srgbClr val="ffffff"/>
                      </a:solidFill>
                    </a:lnR>
                    <a:lnT w="12240">
                      <a:solidFill>
                        <a:srgbClr val="ffffff"/>
                      </a:solidFill>
                    </a:lnT>
                    <a:lnB w="38160">
                      <a:solidFill>
                        <a:srgbClr val="ffffff"/>
                      </a:solidFill>
                    </a:lnB>
                    <a:solidFill>
                      <a:srgbClr val="2da2bf"/>
                    </a:solidFill>
                  </a:tcPr>
                </a:tc>
              </a:tr>
            </a:tbl>
          </a:graphicData>
        </a:graphic>
      </p:graphicFrame>
      <p:graphicFrame>
        <p:nvGraphicFramePr>
          <p:cNvPr id="299" name="Table 14"/>
          <p:cNvGraphicFramePr/>
          <p:nvPr/>
        </p:nvGraphicFramePr>
        <p:xfrm>
          <a:off x="304920" y="4419720"/>
          <a:ext cx="8381520" cy="533160"/>
        </p:xfrm>
        <a:graphic>
          <a:graphicData uri="http://schemas.openxmlformats.org/drawingml/2006/table">
            <a:tbl>
              <a:tblPr/>
              <a:tblGrid>
                <a:gridCol w="8381880"/>
              </a:tblGrid>
              <a:tr h="570600">
                <a:tc>
                  <a:txBody>
                    <a:bodyPr anchor="t">
                      <a:noAutofit/>
                    </a:bodyPr>
                    <a:p>
                      <a:pPr algn="ctr">
                        <a:lnSpc>
                          <a:spcPct val="100000"/>
                        </a:lnSpc>
                        <a:buNone/>
                      </a:pPr>
                      <a:r>
                        <a:rPr b="1" lang="en-IN" sz="1400" spc="-1" strike="noStrike" u="sng">
                          <a:solidFill>
                            <a:srgbClr val="ff0000"/>
                          </a:solidFill>
                          <a:uFillTx/>
                          <a:latin typeface="Lucida Sans Unicode"/>
                        </a:rPr>
                        <a:t>Branch Office  Chhattisgarh</a:t>
                      </a:r>
                      <a:r>
                        <a:rPr b="1" lang="en-IN" sz="1400" spc="-1" strike="noStrike">
                          <a:solidFill>
                            <a:srgbClr val="ff0000"/>
                          </a:solidFill>
                          <a:latin typeface="Lucida Sans Unicode"/>
                        </a:rPr>
                        <a:t> : </a:t>
                      </a:r>
                      <a:r>
                        <a:rPr b="1" lang="en-IN" sz="1400" spc="-1" strike="noStrike">
                          <a:solidFill>
                            <a:srgbClr val="ffffff"/>
                          </a:solidFill>
                          <a:latin typeface="Lucida Sans Unicode"/>
                        </a:rPr>
                        <a:t>C-29, Sector-1, Devendra Nagar</a:t>
                      </a:r>
                      <a:br>
                        <a:rPr sz="1400"/>
                      </a:br>
                      <a:r>
                        <a:rPr b="1" lang="en-IN" sz="1400" spc="-1" strike="noStrike">
                          <a:solidFill>
                            <a:srgbClr val="ffffff"/>
                          </a:solidFill>
                          <a:latin typeface="Lucida Sans Unicode"/>
                        </a:rPr>
                        <a:t>Near City Centre Mall, Raipur, Chhattisgarh</a:t>
                      </a:r>
                      <a:endParaRPr b="0" lang="en-IN" sz="1400" spc="-1" strike="noStrike">
                        <a:latin typeface="Arial"/>
                      </a:endParaRPr>
                    </a:p>
                  </a:txBody>
                  <a:tcPr anchor="t" marL="91440" marR="91440">
                    <a:lnL w="12240">
                      <a:solidFill>
                        <a:srgbClr val="ffffff"/>
                      </a:solidFill>
                    </a:lnL>
                    <a:lnR w="12240">
                      <a:solidFill>
                        <a:srgbClr val="ffffff"/>
                      </a:solidFill>
                    </a:lnR>
                    <a:lnT w="12240">
                      <a:solidFill>
                        <a:srgbClr val="ffffff"/>
                      </a:solidFill>
                    </a:lnT>
                    <a:lnB w="38160">
                      <a:solidFill>
                        <a:srgbClr val="ffffff"/>
                      </a:solidFill>
                    </a:lnB>
                    <a:solidFill>
                      <a:srgbClr val="2da2bf"/>
                    </a:solidFill>
                  </a:tcPr>
                </a:tc>
              </a:tr>
            </a:tbl>
          </a:graphicData>
        </a:graphic>
      </p:graphicFrame>
      <p:graphicFrame>
        <p:nvGraphicFramePr>
          <p:cNvPr id="300" name="Table 21"/>
          <p:cNvGraphicFramePr/>
          <p:nvPr/>
        </p:nvGraphicFramePr>
        <p:xfrm>
          <a:off x="304920" y="5059800"/>
          <a:ext cx="8381520" cy="685440"/>
        </p:xfrm>
        <a:graphic>
          <a:graphicData uri="http://schemas.openxmlformats.org/drawingml/2006/table">
            <a:tbl>
              <a:tblPr/>
              <a:tblGrid>
                <a:gridCol w="8381880"/>
              </a:tblGrid>
              <a:tr h="685800">
                <a:tc>
                  <a:txBody>
                    <a:bodyPr anchor="t">
                      <a:noAutofit/>
                    </a:bodyPr>
                    <a:p>
                      <a:pPr algn="ctr">
                        <a:lnSpc>
                          <a:spcPct val="100000"/>
                        </a:lnSpc>
                        <a:buNone/>
                      </a:pPr>
                      <a:r>
                        <a:rPr b="1" lang="en-IN" sz="1400" spc="-1" strike="noStrike" u="sng">
                          <a:solidFill>
                            <a:srgbClr val="ff0000"/>
                          </a:solidFill>
                          <a:uFillTx/>
                          <a:latin typeface="Lucida Sans Unicode"/>
                        </a:rPr>
                        <a:t>Branch Office ODISHA</a:t>
                      </a:r>
                      <a:r>
                        <a:rPr b="1" lang="en-IN" sz="1400" spc="-1" strike="noStrike">
                          <a:solidFill>
                            <a:srgbClr val="ff0000"/>
                          </a:solidFill>
                          <a:latin typeface="Lucida Sans Unicode"/>
                        </a:rPr>
                        <a:t> : </a:t>
                      </a:r>
                      <a:r>
                        <a:rPr b="1" lang="en-IN" sz="1400" spc="-1" strike="noStrike">
                          <a:solidFill>
                            <a:srgbClr val="ffffff"/>
                          </a:solidFill>
                          <a:latin typeface="Lucida Sans Unicode"/>
                        </a:rPr>
                        <a:t>The Chandan, Ground Floor, </a:t>
                      </a:r>
                      <a:br>
                        <a:rPr sz="1400"/>
                      </a:br>
                      <a:r>
                        <a:rPr b="1" lang="en-IN" sz="1400" spc="-1" strike="noStrike">
                          <a:solidFill>
                            <a:srgbClr val="ffffff"/>
                          </a:solidFill>
                          <a:latin typeface="Lucida Sans Unicode"/>
                        </a:rPr>
                        <a:t>Plot No.32E,  Ashok Nagar, Bhubaneswar</a:t>
                      </a:r>
                      <a:br>
                        <a:rPr sz="1400"/>
                      </a:br>
                      <a:r>
                        <a:rPr b="1" lang="en-IN" sz="1400" spc="-1" strike="noStrike">
                          <a:solidFill>
                            <a:srgbClr val="ffffff"/>
                          </a:solidFill>
                          <a:latin typeface="Lucida Sans Unicode"/>
                        </a:rPr>
                        <a:t>Khurda, Odisha-751009</a:t>
                      </a:r>
                      <a:endParaRPr b="0" lang="en-IN" sz="1400" spc="-1" strike="noStrike">
                        <a:latin typeface="Arial"/>
                      </a:endParaRPr>
                    </a:p>
                  </a:txBody>
                  <a:tcPr anchor="t" marL="91440" marR="91440">
                    <a:lnL w="12240">
                      <a:solidFill>
                        <a:srgbClr val="ffffff"/>
                      </a:solidFill>
                    </a:lnL>
                    <a:lnR w="12240">
                      <a:solidFill>
                        <a:srgbClr val="ffffff"/>
                      </a:solidFill>
                    </a:lnR>
                    <a:lnT w="12240">
                      <a:solidFill>
                        <a:srgbClr val="ffffff"/>
                      </a:solidFill>
                    </a:lnT>
                    <a:lnB w="38160">
                      <a:solidFill>
                        <a:srgbClr val="ffffff"/>
                      </a:solidFill>
                    </a:lnB>
                    <a:solidFill>
                      <a:srgbClr val="2da2bf"/>
                    </a:solidFill>
                  </a:tcPr>
                </a:tc>
              </a:tr>
            </a:tbl>
          </a:graphicData>
        </a:graphic>
      </p:graphicFrame>
      <p:grpSp>
        <p:nvGrpSpPr>
          <p:cNvPr id="301" name="Group 25"/>
          <p:cNvGrpSpPr/>
          <p:nvPr/>
        </p:nvGrpSpPr>
        <p:grpSpPr>
          <a:xfrm>
            <a:off x="0" y="0"/>
            <a:ext cx="9143640" cy="998640"/>
            <a:chOff x="0" y="0"/>
            <a:chExt cx="9143640" cy="998640"/>
          </a:xfrm>
        </p:grpSpPr>
        <p:pic>
          <p:nvPicPr>
            <p:cNvPr id="302" name="Picture 2" descr="https://ci3.googleusercontent.com/proxy/c7k3m2GtdPmGH91dGhhLVrKC95pPX4iBnYo9tpajjbUglVfnxxWfNZ9zc8MFwGM-KYLeg8cYU9RIRwPuxLWC_X_f8SKceQ4S6SoZCRxUha4ArydHdpqaJZOP_qdFLdRDqUb8-S7lR-uyw-b60SVdZryXNFvvbqrLYHiWR1Gjww7D-RrX8VfzKdiwr1_OSyRDjQqMFzgjaFA=s0-d-e1-ft#https://docs.google.com/uc?export=download&amp;id=0Bw2TbS_2WVcxZHBYbXdBai1CUVE&amp;revid=0Bw2TbS_2WVcxUnE0dkVndzhLR2dXK0R0c0dWSEpHSjJlbWg0PQ"/>
            <p:cNvPicPr/>
            <p:nvPr/>
          </p:nvPicPr>
          <p:blipFill>
            <a:blip r:embed="rId1"/>
            <a:srcRect l="27852" t="0" r="0" b="0"/>
            <a:stretch/>
          </p:blipFill>
          <p:spPr>
            <a:xfrm>
              <a:off x="6095880" y="152280"/>
              <a:ext cx="3047760" cy="783720"/>
            </a:xfrm>
            <a:prstGeom prst="rect">
              <a:avLst/>
            </a:prstGeom>
            <a:ln w="0">
              <a:noFill/>
            </a:ln>
          </p:spPr>
        </p:pic>
        <p:pic>
          <p:nvPicPr>
            <p:cNvPr id="303" name="Picture 19" descr="logo.png"/>
            <p:cNvPicPr/>
            <p:nvPr/>
          </p:nvPicPr>
          <p:blipFill>
            <a:blip r:embed="rId2"/>
            <a:stretch/>
          </p:blipFill>
          <p:spPr>
            <a:xfrm>
              <a:off x="0" y="0"/>
              <a:ext cx="1275840" cy="998640"/>
            </a:xfrm>
            <a:prstGeom prst="rect">
              <a:avLst/>
            </a:prstGeom>
            <a:ln w="0">
              <a:noFill/>
            </a:ln>
          </p:spPr>
        </p:pic>
      </p:grpSp>
      <p:grpSp>
        <p:nvGrpSpPr>
          <p:cNvPr id="304" name="Group 26"/>
          <p:cNvGrpSpPr/>
          <p:nvPr/>
        </p:nvGrpSpPr>
        <p:grpSpPr>
          <a:xfrm>
            <a:off x="380880" y="5867280"/>
            <a:ext cx="8381520" cy="914040"/>
            <a:chOff x="380880" y="5867280"/>
            <a:chExt cx="8381520" cy="914040"/>
          </a:xfrm>
        </p:grpSpPr>
        <p:pic>
          <p:nvPicPr>
            <p:cNvPr id="305" name="Picture 20" descr="logo.png"/>
            <p:cNvPicPr/>
            <p:nvPr/>
          </p:nvPicPr>
          <p:blipFill>
            <a:blip r:embed="rId3"/>
            <a:stretch/>
          </p:blipFill>
          <p:spPr>
            <a:xfrm>
              <a:off x="380880" y="5867280"/>
              <a:ext cx="1294920" cy="914040"/>
            </a:xfrm>
            <a:prstGeom prst="rect">
              <a:avLst/>
            </a:prstGeom>
            <a:ln w="0">
              <a:noFill/>
            </a:ln>
          </p:spPr>
        </p:pic>
        <p:pic>
          <p:nvPicPr>
            <p:cNvPr id="306" name="Picture 22" descr="IBP GAS ENGINEERS (Letter head)(1) HEAD.jpg"/>
            <p:cNvPicPr/>
            <p:nvPr/>
          </p:nvPicPr>
          <p:blipFill>
            <a:blip r:embed="rId4"/>
            <a:srcRect l="11565" t="21038" r="9440" b="15809"/>
            <a:stretch/>
          </p:blipFill>
          <p:spPr>
            <a:xfrm>
              <a:off x="4648320" y="6095880"/>
              <a:ext cx="1752120" cy="556200"/>
            </a:xfrm>
            <a:prstGeom prst="rect">
              <a:avLst/>
            </a:prstGeom>
            <a:ln w="0">
              <a:noFill/>
            </a:ln>
          </p:spPr>
        </p:pic>
        <p:pic>
          <p:nvPicPr>
            <p:cNvPr id="307" name="Picture 23" descr="LOGISTICS LOGO.jpg"/>
            <p:cNvPicPr/>
            <p:nvPr/>
          </p:nvPicPr>
          <p:blipFill>
            <a:blip r:embed="rId5"/>
            <a:srcRect l="11840" t="16600" r="11840" b="19299"/>
            <a:stretch/>
          </p:blipFill>
          <p:spPr>
            <a:xfrm>
              <a:off x="2286000" y="6095880"/>
              <a:ext cx="1752120" cy="573120"/>
            </a:xfrm>
            <a:prstGeom prst="rect">
              <a:avLst/>
            </a:prstGeom>
            <a:ln w="0">
              <a:noFill/>
            </a:ln>
          </p:spPr>
        </p:pic>
        <p:pic>
          <p:nvPicPr>
            <p:cNvPr id="308" name="Picture 24" descr="EVERWEY_LOGO.jpg"/>
            <p:cNvPicPr/>
            <p:nvPr/>
          </p:nvPicPr>
          <p:blipFill>
            <a:blip r:embed="rId6"/>
            <a:srcRect l="1667" t="5196" r="5001" b="5196"/>
            <a:stretch/>
          </p:blipFill>
          <p:spPr>
            <a:xfrm>
              <a:off x="7010280" y="6095880"/>
              <a:ext cx="1752120" cy="556560"/>
            </a:xfrm>
            <a:prstGeom prst="rect">
              <a:avLst/>
            </a:prstGeom>
            <a:ln w="0">
              <a:noFill/>
            </a:ln>
          </p:spPr>
        </p:pic>
      </p:gr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9" name="PlaceHolder 1"/>
          <p:cNvSpPr>
            <a:spLocks noGrp="1"/>
          </p:cNvSpPr>
          <p:nvPr>
            <p:ph type="title"/>
          </p:nvPr>
        </p:nvSpPr>
        <p:spPr>
          <a:xfrm>
            <a:off x="0" y="1752480"/>
            <a:ext cx="9143640" cy="4419360"/>
          </a:xfrm>
          <a:prstGeom prst="rect">
            <a:avLst/>
          </a:prstGeom>
          <a:noFill/>
          <a:ln w="0">
            <a:noFill/>
          </a:ln>
        </p:spPr>
        <p:txBody>
          <a:bodyPr lIns="90000" rIns="90000" tIns="45000" bIns="45000" anchor="ctr">
            <a:normAutofit/>
          </a:bodyPr>
          <a:p>
            <a:pPr algn="ctr">
              <a:lnSpc>
                <a:spcPct val="100000"/>
              </a:lnSpc>
              <a:buNone/>
            </a:pPr>
            <a:r>
              <a:rPr b="1" lang="en-US" sz="13000" spc="-1" strike="noStrike">
                <a:solidFill>
                  <a:srgbClr val="ff0000"/>
                </a:solidFill>
                <a:latin typeface="comic"/>
              </a:rPr>
              <a:t>THANK</a:t>
            </a:r>
            <a:br>
              <a:rPr sz="13000"/>
            </a:br>
            <a:r>
              <a:rPr b="1" lang="en-US" sz="13000" spc="-1" strike="noStrike">
                <a:solidFill>
                  <a:srgbClr val="ff0000"/>
                </a:solidFill>
                <a:latin typeface="comic"/>
              </a:rPr>
              <a:t>YOU </a:t>
            </a:r>
            <a:endParaRPr b="0" lang="en-US" sz="13000" spc="-1" strike="noStrike">
              <a:solidFill>
                <a:srgbClr val="000000"/>
              </a:solidFill>
              <a:latin typeface="Lucida Sans Unicode"/>
            </a:endParaRPr>
          </a:p>
        </p:txBody>
      </p:sp>
      <p:grpSp>
        <p:nvGrpSpPr>
          <p:cNvPr id="310" name="Group 8"/>
          <p:cNvGrpSpPr/>
          <p:nvPr/>
        </p:nvGrpSpPr>
        <p:grpSpPr>
          <a:xfrm>
            <a:off x="380880" y="5867280"/>
            <a:ext cx="8381520" cy="914040"/>
            <a:chOff x="380880" y="5867280"/>
            <a:chExt cx="8381520" cy="914040"/>
          </a:xfrm>
        </p:grpSpPr>
        <p:pic>
          <p:nvPicPr>
            <p:cNvPr id="311" name="Picture 3" descr="logo.png"/>
            <p:cNvPicPr/>
            <p:nvPr/>
          </p:nvPicPr>
          <p:blipFill>
            <a:blip r:embed="rId1"/>
            <a:stretch/>
          </p:blipFill>
          <p:spPr>
            <a:xfrm>
              <a:off x="380880" y="5867280"/>
              <a:ext cx="1294920" cy="914040"/>
            </a:xfrm>
            <a:prstGeom prst="rect">
              <a:avLst/>
            </a:prstGeom>
            <a:ln w="0">
              <a:noFill/>
            </a:ln>
          </p:spPr>
        </p:pic>
        <p:pic>
          <p:nvPicPr>
            <p:cNvPr id="312" name="Picture 4" descr="IBP GAS ENGINEERS (Letter head)(1) HEAD.jpg"/>
            <p:cNvPicPr/>
            <p:nvPr/>
          </p:nvPicPr>
          <p:blipFill>
            <a:blip r:embed="rId2"/>
            <a:srcRect l="11565" t="21038" r="9440" b="15809"/>
            <a:stretch/>
          </p:blipFill>
          <p:spPr>
            <a:xfrm>
              <a:off x="4648320" y="6095880"/>
              <a:ext cx="1752120" cy="556200"/>
            </a:xfrm>
            <a:prstGeom prst="rect">
              <a:avLst/>
            </a:prstGeom>
            <a:ln w="0">
              <a:noFill/>
            </a:ln>
          </p:spPr>
        </p:pic>
        <p:pic>
          <p:nvPicPr>
            <p:cNvPr id="313" name="Picture 5" descr="LOGISTICS LOGO.jpg"/>
            <p:cNvPicPr/>
            <p:nvPr/>
          </p:nvPicPr>
          <p:blipFill>
            <a:blip r:embed="rId3"/>
            <a:srcRect l="11840" t="16600" r="11840" b="19299"/>
            <a:stretch/>
          </p:blipFill>
          <p:spPr>
            <a:xfrm>
              <a:off x="2286000" y="6095880"/>
              <a:ext cx="1752120" cy="573120"/>
            </a:xfrm>
            <a:prstGeom prst="rect">
              <a:avLst/>
            </a:prstGeom>
            <a:ln w="0">
              <a:noFill/>
            </a:ln>
          </p:spPr>
        </p:pic>
        <p:pic>
          <p:nvPicPr>
            <p:cNvPr id="314" name="Picture 6" descr="EVERWEY_LOGO.jpg"/>
            <p:cNvPicPr/>
            <p:nvPr/>
          </p:nvPicPr>
          <p:blipFill>
            <a:blip r:embed="rId4"/>
            <a:srcRect l="1667" t="5196" r="5001" b="5196"/>
            <a:stretch/>
          </p:blipFill>
          <p:spPr>
            <a:xfrm>
              <a:off x="7010280" y="6095880"/>
              <a:ext cx="1752120" cy="556560"/>
            </a:xfrm>
            <a:prstGeom prst="rect">
              <a:avLst/>
            </a:prstGeom>
            <a:ln w="0">
              <a:noFill/>
            </a:ln>
          </p:spPr>
        </p:pic>
      </p:grpSp>
      <p:pic>
        <p:nvPicPr>
          <p:cNvPr id="315" name="Picture 2" descr="http://ibpgas.in/images/market-sen1.png"/>
          <p:cNvPicPr/>
          <p:nvPr/>
        </p:nvPicPr>
        <p:blipFill>
          <a:blip r:embed="rId5"/>
          <a:stretch/>
        </p:blipFill>
        <p:spPr>
          <a:xfrm>
            <a:off x="-20880" y="0"/>
            <a:ext cx="9164520" cy="205704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Civic</Template>
  <TotalTime>4595</TotalTime>
  <Application>LibreOffice/7.3.2.2$MacOSX_X86_64 LibreOffice_project/49f2b1bff42cfccbd8f788c8dc32c1c309559be0</Application>
  <AppVersion>15.0000</AppVersion>
  <Words>556</Words>
  <Paragraphs>94</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om</dc:creator>
  <dc:description/>
  <dc:language>en-IN</dc:language>
  <cp:lastModifiedBy/>
  <dcterms:modified xsi:type="dcterms:W3CDTF">2022-05-09T20:53:10Z</dcterms:modified>
  <cp:revision>337</cp:revision>
  <dc:subject/>
  <dc:title>At IBP Gas we recognize that each business is unique. That's why we go beyond simply being an LPG supplier - we provide our customers with genuine account management, ensuring their individual needs are met and their expectations exceeded.   We believe it's all about the personal touch. From installation through to supply, our knowledgeable and experienced Business Managers remain dedicated to their customers. They work hard to develop long-term relationships and provide safe, innovative bulk LPG solutions to help each business succeed. Â  The Liberalization, Privatization and Globalization of economy have opened the path for private sectors players to enter in to those sectors which are reserved for public sector. Out of several significant sectors one of them is Petroleum sector which is opened for private sector. The Government of India has decentralized the import of LPG Indo Bright Petroleum Private Limited is a private limited company incorporated under the "laws of India".  The "Indo â€“ Bright Petroleum Private Limited" is incorporated with the aims &amp; objectives to cater the opportunities in the â€œPetroleum &amp; Gasesâ€ sectors along with the motive to serve the nation by providing LPG to each and every household, Industry and commercial users at the competitive price with the Endeavour to obtain total customer satisfaction in the products &amp; services thereby ensuring a long standing relationship with the customers.  We have a strong distribution &amp; storage network, for our uninterrupted and regular supply of quality LPG. We specialize in supplies of bulk LPG, Propane and Butane from the import/export terminal of our principle. We not only supply gas but we do help our customers by our expertise and become a partner in their growth.  IBP Gas, founded in 2013, is INDIAâ€™s leading LPG marketing company with nationwide distribution and sales operations. IBP Gas having 350+ dealers network and 4 Bottling and Blending Plants in North India. At Present 1 Head Office, 1 Corporate Office and 6 Regional Office in different places of North &amp; East India</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vt:i4>
  </property>
  <property fmtid="{D5CDD505-2E9C-101B-9397-08002B2CF9AE}" pid="3" name="PresentationFormat">
    <vt:lpwstr>On-screen Show (4:3)</vt:lpwstr>
  </property>
  <property fmtid="{D5CDD505-2E9C-101B-9397-08002B2CF9AE}" pid="4" name="Slides">
    <vt:i4>16</vt:i4>
  </property>
</Properties>
</file>